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66" r:id="rId2"/>
    <p:sldMasterId id="2147483673" r:id="rId3"/>
    <p:sldMasterId id="2147483682" r:id="rId4"/>
  </p:sldMasterIdLst>
  <p:notesMasterIdLst>
    <p:notesMasterId r:id="rId12"/>
  </p:notesMasterIdLst>
  <p:sldIdLst>
    <p:sldId id="256" r:id="rId5"/>
    <p:sldId id="263" r:id="rId6"/>
    <p:sldId id="262" r:id="rId7"/>
    <p:sldId id="259" r:id="rId8"/>
    <p:sldId id="261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E6051E99-99F4-40D5-A2CC-D7B2A0463381}">
          <p14:sldIdLst>
            <p14:sldId id="256"/>
            <p14:sldId id="263"/>
            <p14:sldId id="262"/>
            <p14:sldId id="259"/>
            <p14:sldId id="261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9C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3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14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BC52D0-DEFE-41D0-A51C-BED78151924A}" type="datetimeFigureOut">
              <a:rPr lang="fr-FR" smtClean="0"/>
              <a:t>24/06/2022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ACCD0-ADA6-4AEF-9601-E286072A0C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739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F04E28-B7C5-4E22-A25A-610C2C8A9C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3395" y="2525481"/>
            <a:ext cx="10041774" cy="1248901"/>
          </a:xfrm>
          <a:prstGeom prst="rect">
            <a:avLst/>
          </a:prstGeom>
        </p:spPr>
        <p:txBody>
          <a:bodyPr anchor="b"/>
          <a:lstStyle>
            <a:lvl1pPr algn="ctr">
              <a:defRPr sz="5000" cap="small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0464DD0-8F17-4799-9F4B-590C73ED3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5993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DBA7524-6AD2-417C-99C5-3EA7679955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13" y="217221"/>
            <a:ext cx="1579992" cy="24983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12DE724-C025-4572-9DF6-1FF3911674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615" y="3858761"/>
            <a:ext cx="2243333" cy="17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708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FF5AD8-77A6-4C64-A67B-8669CDBAE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cap="none" baseline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AA0936-28F1-4C7C-949F-588C51A4A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5879" y="5018964"/>
            <a:ext cx="9451571" cy="9750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5890E9-8AE0-4346-BBC7-B27C44A8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FCC-704C-4B82-A7FD-1E9064743097}" type="datetime1">
              <a:rPr lang="fr-FR" smtClean="0"/>
              <a:t>24/06/2022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5BDA60-B1FD-4CEF-9993-C1FF2F7A5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434770-3C84-4388-A07D-C79764EE6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992F-6BF4-4411-97D1-1A89D75C7904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532D19C-4B9A-4905-90BF-38115510EE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79" y="4754152"/>
            <a:ext cx="2243333" cy="17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103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F025A7-1533-4AA6-AA5F-A0F081D2A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0C9CA1"/>
                </a:solidFill>
              </a:defRPr>
            </a:lvl1pPr>
            <a:lvl2pPr marL="685800" indent="-228600">
              <a:buFont typeface="Calibri" panose="020F0502020204030204" pitchFamily="34" charset="0"/>
              <a:buChar char="₋"/>
              <a:defRPr sz="3200"/>
            </a:lvl2pPr>
            <a:lvl3pPr>
              <a:lnSpc>
                <a:spcPct val="150000"/>
              </a:lnSpc>
              <a:defRPr sz="2400">
                <a:solidFill>
                  <a:schemeClr val="bg1">
                    <a:lumMod val="65000"/>
                  </a:schemeClr>
                </a:solidFill>
              </a:defRPr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C3A9F8-9E31-4B53-999C-76B52C17B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A63F-179F-42BB-BC41-F3BE9AC42A00}" type="datetime1">
              <a:rPr lang="fr-FR" smtClean="0"/>
              <a:t>24/06/2022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D81523-DD03-4326-9948-90B2F2994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930796-D01E-4708-BECF-3DA472859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992F-6BF4-4411-97D1-1A89D75C7904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itre 1">
            <a:extLst>
              <a:ext uri="{FF2B5EF4-FFF2-40B4-BE49-F238E27FC236}">
                <a16:creationId xmlns:a16="http://schemas.microsoft.com/office/drawing/2014/main" id="{A7CFB1F4-3470-45AE-AF32-7BA70A88B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AB0FDE-B93C-4C1E-BC2F-CF0C376A486C}"/>
              </a:ext>
            </a:extLst>
          </p:cNvPr>
          <p:cNvSpPr/>
          <p:nvPr userDrawn="1"/>
        </p:nvSpPr>
        <p:spPr>
          <a:xfrm>
            <a:off x="264695" y="240632"/>
            <a:ext cx="11574379" cy="1455821"/>
          </a:xfrm>
          <a:prstGeom prst="rect">
            <a:avLst/>
          </a:prstGeom>
          <a:noFill/>
          <a:ln w="25400" cmpd="sng">
            <a:solidFill>
              <a:srgbClr val="0C9C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784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C27BFE-2DF2-4687-9659-6D18F5124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BF750-B2DC-4502-8FA9-6B702831FF84}" type="datetime1">
              <a:rPr lang="fr-FR" smtClean="0"/>
              <a:t>24/06/2022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E587AF-0396-4F15-A29D-13674384B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FD42FD-0F60-4DDF-A3A1-EF29BE59C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992F-6BF4-4411-97D1-1A89D75C7904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D1078DC2-AA1D-4058-98D7-2B28D26AAA6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05197" y="1858180"/>
            <a:ext cx="5130338" cy="4351338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C9CA1"/>
                </a:solidFill>
              </a:defRPr>
            </a:lvl1pPr>
            <a:lvl2pPr marL="685800" indent="-228600">
              <a:buFont typeface="Calibri" panose="020F0502020204030204" pitchFamily="34" charset="0"/>
              <a:buChar char="₋"/>
              <a:defRPr sz="3200"/>
            </a:lvl2pPr>
            <a:lvl3pPr>
              <a:lnSpc>
                <a:spcPct val="150000"/>
              </a:lnSpc>
              <a:defRPr sz="2400">
                <a:solidFill>
                  <a:schemeClr val="bg1">
                    <a:lumMod val="65000"/>
                  </a:schemeClr>
                </a:solidFill>
              </a:defRPr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DC6CF64-7C7F-4321-8CE9-309110CC1F0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45431" y="1858180"/>
            <a:ext cx="5130338" cy="4351338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C9CA1"/>
                </a:solidFill>
              </a:defRPr>
            </a:lvl1pPr>
            <a:lvl2pPr marL="685800" indent="-228600">
              <a:buFont typeface="Calibri" panose="020F0502020204030204" pitchFamily="34" charset="0"/>
              <a:buChar char="₋"/>
              <a:defRPr sz="3200"/>
            </a:lvl2pPr>
            <a:lvl3pPr>
              <a:lnSpc>
                <a:spcPct val="150000"/>
              </a:lnSpc>
              <a:defRPr sz="2400">
                <a:solidFill>
                  <a:schemeClr val="bg1">
                    <a:lumMod val="65000"/>
                  </a:schemeClr>
                </a:solidFill>
              </a:defRPr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1F153C04-883D-4A4E-BD16-1D2CBCEC1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858F34-8313-4663-8ED8-A424D200FCCD}"/>
              </a:ext>
            </a:extLst>
          </p:cNvPr>
          <p:cNvSpPr/>
          <p:nvPr userDrawn="1"/>
        </p:nvSpPr>
        <p:spPr>
          <a:xfrm>
            <a:off x="264695" y="240632"/>
            <a:ext cx="11574379" cy="1455821"/>
          </a:xfrm>
          <a:prstGeom prst="rect">
            <a:avLst/>
          </a:prstGeom>
          <a:noFill/>
          <a:ln w="25400" cmpd="sng">
            <a:solidFill>
              <a:srgbClr val="0C9C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4700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B10AB1B-2C16-4F60-B8DB-BF9997032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AA08-F6B3-478C-BE19-22E1A930D4B1}" type="datetime1">
              <a:rPr lang="fr-FR" smtClean="0"/>
              <a:t>24/06/2022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C674BC-51F3-44C2-B096-7B7D87130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BE68604-D34A-4834-8896-766C02B95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992F-6BF4-4411-97D1-1A89D75C7904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titre 1">
            <a:extLst>
              <a:ext uri="{FF2B5EF4-FFF2-40B4-BE49-F238E27FC236}">
                <a16:creationId xmlns:a16="http://schemas.microsoft.com/office/drawing/2014/main" id="{7A774E2F-B127-446D-B8E3-218EA75AB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0A6668-B589-4BCD-A798-4E50CC706098}"/>
              </a:ext>
            </a:extLst>
          </p:cNvPr>
          <p:cNvSpPr/>
          <p:nvPr userDrawn="1"/>
        </p:nvSpPr>
        <p:spPr>
          <a:xfrm>
            <a:off x="264695" y="240632"/>
            <a:ext cx="11574379" cy="1455821"/>
          </a:xfrm>
          <a:prstGeom prst="rect">
            <a:avLst/>
          </a:prstGeom>
          <a:noFill/>
          <a:ln w="25400" cmpd="sng">
            <a:solidFill>
              <a:srgbClr val="0C9C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373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C1F6441-D841-4BF1-BE03-0F96FA2104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5387EF-07AB-4E35-B29D-D5A22E306EB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844B0E-007E-41D6-9BF0-EFD560C33B91}" type="datetimeFigureOut">
              <a:rPr lang="fr-FR" smtClean="0"/>
              <a:pPr/>
              <a:t>24/06/2022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DF43963-EAC9-463F-9A29-887829F90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 PAGE </a:t>
            </a:r>
            <a:fld id="{742CB7AB-9F26-46BF-AFA5-356B9F93461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1482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289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7C018CE-BDB9-4C02-9FAA-0785F9577356}"/>
              </a:ext>
            </a:extLst>
          </p:cNvPr>
          <p:cNvSpPr/>
          <p:nvPr userDrawn="1"/>
        </p:nvSpPr>
        <p:spPr>
          <a:xfrm>
            <a:off x="277814" y="6361062"/>
            <a:ext cx="11574379" cy="356053"/>
          </a:xfrm>
          <a:prstGeom prst="rect">
            <a:avLst/>
          </a:prstGeom>
          <a:solidFill>
            <a:srgbClr val="0C9CA1"/>
          </a:solidFill>
          <a:ln w="25400" cmpd="sng">
            <a:solidFill>
              <a:srgbClr val="0C9C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9FF789-BFCB-4F17-A30F-72EA86AFD0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5C80976-A8FC-40D0-94A0-1E454B53A6AA}" type="datetime1">
              <a:rPr lang="fr-FR" smtClean="0"/>
              <a:t>24/06/2022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3EF8FD-169D-42AD-B93A-E7A325ABD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612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729A00-A7C7-461C-AB0C-83BE395479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612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PAGE </a:t>
            </a:r>
            <a:fld id="{26BE992F-6BF4-4411-97D1-1A89D75C7904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464B54B1-EB46-4963-B77C-13E34B4EBE4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5" y="284161"/>
            <a:ext cx="1486613" cy="136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28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8" r:id="rId2"/>
    <p:sldLayoutId id="2147483670" r:id="rId3"/>
    <p:sldLayoutId id="2147483672" r:id="rId4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 cap="small" baseline="0">
          <a:solidFill>
            <a:srgbClr val="0C9CA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AA055DE-12FF-4D4B-96AF-264A3F9E1AEF}"/>
              </a:ext>
            </a:extLst>
          </p:cNvPr>
          <p:cNvSpPr/>
          <p:nvPr userDrawn="1"/>
        </p:nvSpPr>
        <p:spPr>
          <a:xfrm>
            <a:off x="277200" y="6361200"/>
            <a:ext cx="11574379" cy="356053"/>
          </a:xfrm>
          <a:prstGeom prst="rect">
            <a:avLst/>
          </a:prstGeom>
          <a:solidFill>
            <a:srgbClr val="0C9CA1"/>
          </a:solidFill>
          <a:ln w="25400" cmpd="sng">
            <a:solidFill>
              <a:srgbClr val="0C9C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1" name="Espace réservé de la date 20">
            <a:extLst>
              <a:ext uri="{FF2B5EF4-FFF2-40B4-BE49-F238E27FC236}">
                <a16:creationId xmlns:a16="http://schemas.microsoft.com/office/drawing/2014/main" id="{A668FFA0-88CD-4807-97EF-A51750A708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C203AD1-7AFF-41CA-BC23-7DB4FE76DF94}" type="datetimeFigureOut">
              <a:rPr lang="fr-FR" smtClean="0"/>
              <a:pPr/>
              <a:t>24/06/2022</a:t>
            </a:fld>
            <a:endParaRPr lang="fr-FR" dirty="0"/>
          </a:p>
        </p:txBody>
      </p:sp>
      <p:sp>
        <p:nvSpPr>
          <p:cNvPr id="22" name="Espace réservé du pied de page 21">
            <a:extLst>
              <a:ext uri="{FF2B5EF4-FFF2-40B4-BE49-F238E27FC236}">
                <a16:creationId xmlns:a16="http://schemas.microsoft.com/office/drawing/2014/main" id="{BDCBCB62-E90F-40F7-85D8-4F4D71634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583A6672-4262-4456-BC1A-3588F98766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36E3EDA-E2E2-40F2-AFEF-D1576F3AFC3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4825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929726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4363E60-C9A6-4021-92F1-A718F292B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6919FE86-F275-4DEB-BC48-DD27DF279A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/>
              <a:t>Sous-titre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59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61F362-4FC8-4A61-89C4-B49F2F598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EBFCD63-3F8A-480C-A5F8-AF6433073A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38B07940-C010-434D-A89B-7A8350FD1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96A8333-5668-409D-9A0D-0A8588882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992F-6BF4-4411-97D1-1A89D75C7904}" type="slidenum">
              <a:rPr lang="fr-FR" smtClean="0"/>
              <a:t>2</a:t>
            </a:fld>
            <a:endParaRPr lang="fr-FR"/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CE7F29FA-AEE3-4395-AF80-6F53616AA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71C18-BF75-4EA7-A810-BA86F5C34D6F}" type="datetime1">
              <a:rPr lang="fr-FR" smtClean="0"/>
              <a:t>24/06/2022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285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ECE15FA-C503-4F94-A76C-A8DEB239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contenu 4">
            <a:extLst>
              <a:ext uri="{FF2B5EF4-FFF2-40B4-BE49-F238E27FC236}">
                <a16:creationId xmlns:a16="http://schemas.microsoft.com/office/drawing/2014/main" id="{1CDEF2C4-AE0A-4038-A2BE-5405706EF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fr-FR" dirty="0"/>
              <a:t>Texte premier niveau</a:t>
            </a:r>
          </a:p>
          <a:p>
            <a:pPr lvl="1"/>
            <a:r>
              <a:rPr lang="fr-FR" dirty="0"/>
              <a:t>Texte 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1C779CD-1A72-45B2-B8AF-B383E90B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59D900-A9FF-4E41-9799-7B05CE84E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992F-6BF4-4411-97D1-1A89D75C7904}" type="slidenum">
              <a:rPr lang="fr-FR" smtClean="0"/>
              <a:t>3</a:t>
            </a:fld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76C375F-80DC-41EE-83E4-DE0CFEBD6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9F31B-A797-4CE2-A1E1-DFAC13C4C1AC}" type="datetime1">
              <a:rPr lang="fr-FR" smtClean="0"/>
              <a:t>24/06/2022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2426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3F8723-3528-4ED6-ACC5-1E84802A940D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4FBDD7-3712-4895-838F-AAC2D0F23724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2D01830-4F3E-4DF5-9754-B70642A69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BAB1762-0C7B-4825-BF72-478892F63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DAB986-EE82-4DAF-8DEF-E54B2F491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992F-6BF4-4411-97D1-1A89D75C7904}" type="slidenum">
              <a:rPr lang="fr-FR" smtClean="0"/>
              <a:t>4</a:t>
            </a:fld>
            <a:endParaRPr lang="fr-FR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F7CD9380-D952-4E30-9A4B-85BE3BC2B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712BD-B9BF-4A6C-A930-31AAD769C748}" type="datetime1">
              <a:rPr lang="fr-FR" smtClean="0"/>
              <a:t>24/06/2022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65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B56E9E87-9BC4-4051-AF8D-661DEC270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A2C66FB-D36E-4EF4-9AA3-6DFC22D5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74FE0-2826-45A1-BB8D-FA048A2897F2}" type="datetime1">
              <a:rPr lang="fr-FR" smtClean="0"/>
              <a:t>24/06/2022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248827-805E-486A-9428-DF5D43B77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F53ECC1-BBA5-4621-A610-83946C175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992F-6BF4-4411-97D1-1A89D75C7904}" type="slidenum">
              <a:rPr lang="fr-FR" smtClean="0"/>
              <a:t>5</a:t>
            </a:fld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0DB0B38E-73D5-49F8-AA55-A9110E3C7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340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297BEC6-70CD-4CF6-A949-B51C04D3B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BF750-B2DC-4502-8FA9-6B702831FF84}" type="datetime1">
              <a:rPr lang="fr-FR" smtClean="0"/>
              <a:t>24/06/2022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A213041-121A-43CD-ACCA-AB18A5791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8A3CC6-4B91-4D2A-B045-D3A6B89F3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992F-6BF4-4411-97D1-1A89D75C7904}" type="slidenum">
              <a:rPr lang="fr-FR" smtClean="0"/>
              <a:t>6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BA5206E1-A535-4B4A-B8D9-6EAFBC624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273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2525150"/>
      </p:ext>
    </p:extLst>
  </p:cSld>
  <p:clrMapOvr>
    <a:masterClrMapping/>
  </p:clrMapOvr>
</p:sld>
</file>

<file path=ppt/theme/theme1.xml><?xml version="1.0" encoding="utf-8"?>
<a:theme xmlns:a="http://schemas.openxmlformats.org/drawingml/2006/main" name="TITRE de la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v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23</Words>
  <Application>Microsoft Office PowerPoint</Application>
  <PresentationFormat>Grand écran</PresentationFormat>
  <Paragraphs>15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Calibri</vt:lpstr>
      <vt:lpstr>Verdana</vt:lpstr>
      <vt:lpstr>TITRE de la PRESENTATION</vt:lpstr>
      <vt:lpstr>Conception personnalisée</vt:lpstr>
      <vt:lpstr>1_Conception personnalisée</vt:lpstr>
      <vt:lpstr>vide</vt:lpstr>
      <vt:lpstr>Titre de la présentation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PRESENTATION</dc:title>
  <dc:creator>Nadège Arnaud</dc:creator>
  <cp:lastModifiedBy>Nadège Arnaud</cp:lastModifiedBy>
  <cp:revision>22</cp:revision>
  <dcterms:created xsi:type="dcterms:W3CDTF">2022-06-22T15:40:45Z</dcterms:created>
  <dcterms:modified xsi:type="dcterms:W3CDTF">2022-06-24T09:28:37Z</dcterms:modified>
</cp:coreProperties>
</file>