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sldIdLst>
    <p:sldId id="256" r:id="rId2"/>
    <p:sldId id="269" r:id="rId3"/>
    <p:sldId id="258" r:id="rId4"/>
    <p:sldId id="260" r:id="rId5"/>
    <p:sldId id="262" r:id="rId6"/>
    <p:sldId id="263" r:id="rId7"/>
    <p:sldId id="264" r:id="rId8"/>
    <p:sldId id="265" r:id="rId9"/>
    <p:sldId id="261" r:id="rId10"/>
    <p:sldId id="266" r:id="rId11"/>
    <p:sldId id="267" r:id="rId12"/>
    <p:sldId id="268" r:id="rId13"/>
    <p:sldId id="270" r:id="rId14"/>
    <p:sldId id="271" r:id="rId15"/>
    <p:sldId id="272" r:id="rId16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C26F55C7-8C4C-4AA7-B581-B2A02C0A9D18}">
          <p14:sldIdLst>
            <p14:sldId id="256"/>
            <p14:sldId id="269"/>
            <p14:sldId id="258"/>
            <p14:sldId id="260"/>
            <p14:sldId id="262"/>
            <p14:sldId id="263"/>
            <p14:sldId id="264"/>
            <p14:sldId id="265"/>
            <p14:sldId id="261"/>
            <p14:sldId id="266"/>
            <p14:sldId id="267"/>
            <p14:sldId id="268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A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E4AED-206F-44D3-8C8C-9BAB8F0FCC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C35BF64-A6DE-4D3C-B220-57A99A1CC980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Contrôler les liens entre notices bibliographiques et notices d’autorité dans le </a:t>
          </a:r>
          <a:r>
            <a:rPr lang="fr-FR" dirty="0" err="1" smtClean="0">
              <a:latin typeface="Calibri" panose="020F0502020204030204" pitchFamily="34" charset="0"/>
              <a:cs typeface="Calibri" panose="020F0502020204030204" pitchFamily="34" charset="0"/>
            </a:rPr>
            <a:t>Sudocc</a:t>
          </a:r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 avec </a:t>
          </a:r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l’application Paprika.</a:t>
          </a:r>
          <a:endParaRPr lang="fr-FR" dirty="0"/>
        </a:p>
      </dgm:t>
    </dgm:pt>
    <dgm:pt modelId="{9125C7ED-120C-4149-AFE6-0193BFAE6511}" type="parTrans" cxnId="{D54B3019-1A7A-4497-96E3-5558F7BF253F}">
      <dgm:prSet/>
      <dgm:spPr/>
      <dgm:t>
        <a:bodyPr/>
        <a:lstStyle/>
        <a:p>
          <a:endParaRPr lang="fr-FR"/>
        </a:p>
      </dgm:t>
    </dgm:pt>
    <dgm:pt modelId="{C8947DA8-4C10-4DAA-8CE6-2681542ADA43}" type="sibTrans" cxnId="{D54B3019-1A7A-4497-96E3-5558F7BF253F}">
      <dgm:prSet/>
      <dgm:spPr/>
      <dgm:t>
        <a:bodyPr/>
        <a:lstStyle/>
        <a:p>
          <a:endParaRPr lang="fr-FR"/>
        </a:p>
      </dgm:t>
    </dgm:pt>
    <dgm:pt modelId="{EBF34372-7C2E-4667-9304-B8FC9B6C2BA8}">
      <dgm:prSet phldrT="[Texte]"/>
      <dgm:spPr/>
      <dgm:t>
        <a:bodyPr/>
        <a:lstStyle/>
        <a:p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Ajouter des identifiants dans le cadre de l'alignement des référentiels pour assurer leur fiabilité et leur interopérabilité (ISNI, ARK-</a:t>
          </a:r>
          <a:r>
            <a:rPr lang="fr-FR" dirty="0" err="1" smtClean="0">
              <a:latin typeface="Calibri" panose="020F0502020204030204" pitchFamily="34" charset="0"/>
              <a:cs typeface="Calibri" panose="020F0502020204030204" pitchFamily="34" charset="0"/>
            </a:rPr>
            <a:t>BnF</a:t>
          </a:r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, VIAF, WIKIDATA et ZBMATH)</a:t>
          </a:r>
          <a:endParaRPr lang="fr-FR" dirty="0"/>
        </a:p>
      </dgm:t>
    </dgm:pt>
    <dgm:pt modelId="{F26C8845-4DFC-4C08-AFA2-BFFD98839A1C}" type="parTrans" cxnId="{7D0CD638-8799-48F3-8A4D-88B3E1CAFCCF}">
      <dgm:prSet/>
      <dgm:spPr/>
      <dgm:t>
        <a:bodyPr/>
        <a:lstStyle/>
        <a:p>
          <a:endParaRPr lang="fr-FR"/>
        </a:p>
      </dgm:t>
    </dgm:pt>
    <dgm:pt modelId="{AEAE2958-56FC-4551-ADBC-A741D68E6C8E}" type="sibTrans" cxnId="{7D0CD638-8799-48F3-8A4D-88B3E1CAFCCF}">
      <dgm:prSet/>
      <dgm:spPr/>
      <dgm:t>
        <a:bodyPr/>
        <a:lstStyle/>
        <a:p>
          <a:endParaRPr lang="fr-FR"/>
        </a:p>
      </dgm:t>
    </dgm:pt>
    <dgm:pt modelId="{0EBB97BB-03FA-49D4-81E8-90F9B9E7E7F7}">
      <dgm:prSet phldrT="[Texte]"/>
      <dgm:spPr/>
      <dgm:t>
        <a:bodyPr/>
        <a:lstStyle/>
        <a:p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Transcrire en latin les noms/prénoms des autorités en caractères non latin (doublement de la zone 200)</a:t>
          </a:r>
          <a:endParaRPr lang="fr-FR" dirty="0"/>
        </a:p>
      </dgm:t>
    </dgm:pt>
    <dgm:pt modelId="{548554B3-9CA7-48CD-9B6F-FDBF03DC772A}" type="parTrans" cxnId="{066BD80B-57D8-4BD8-8D4D-90A303415349}">
      <dgm:prSet/>
      <dgm:spPr/>
      <dgm:t>
        <a:bodyPr/>
        <a:lstStyle/>
        <a:p>
          <a:endParaRPr lang="fr-FR"/>
        </a:p>
      </dgm:t>
    </dgm:pt>
    <dgm:pt modelId="{40994940-CA84-43E0-90DC-1A620058D648}" type="sibTrans" cxnId="{066BD80B-57D8-4BD8-8D4D-90A303415349}">
      <dgm:prSet/>
      <dgm:spPr/>
      <dgm:t>
        <a:bodyPr/>
        <a:lstStyle/>
        <a:p>
          <a:endParaRPr lang="fr-FR"/>
        </a:p>
      </dgm:t>
    </dgm:pt>
    <dgm:pt modelId="{F91BCC50-CCFE-484A-814F-29FB7F07238A}">
      <dgm:prSet phldrT="[Texte]"/>
      <dgm:spPr/>
      <dgm:t>
        <a:bodyPr/>
        <a:lstStyle/>
        <a:p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Ajouter les dates de naissance/décès, contrôler la zones de notes (</a:t>
          </a:r>
          <a:r>
            <a:rPr lang="fr-FR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340 ## </a:t>
          </a:r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Biographie / 330 0# : homonymie)</a:t>
          </a:r>
          <a:endParaRPr lang="fr-FR" dirty="0"/>
        </a:p>
      </dgm:t>
    </dgm:pt>
    <dgm:pt modelId="{310A466A-5B09-4FAC-A65A-EA7F0E450F7F}" type="parTrans" cxnId="{433C0CB3-C532-44CD-BF5D-6CF3A6B2A850}">
      <dgm:prSet/>
      <dgm:spPr/>
      <dgm:t>
        <a:bodyPr/>
        <a:lstStyle/>
        <a:p>
          <a:endParaRPr lang="fr-FR"/>
        </a:p>
      </dgm:t>
    </dgm:pt>
    <dgm:pt modelId="{3FC83F80-C00F-4669-BD98-36E6A1880FEB}" type="sibTrans" cxnId="{433C0CB3-C532-44CD-BF5D-6CF3A6B2A850}">
      <dgm:prSet/>
      <dgm:spPr/>
      <dgm:t>
        <a:bodyPr/>
        <a:lstStyle/>
        <a:p>
          <a:endParaRPr lang="fr-FR"/>
        </a:p>
      </dgm:t>
    </dgm:pt>
    <dgm:pt modelId="{DB30E6B7-BA57-4A3B-BB67-59CE9ECA74C4}">
      <dgm:prSet phldrT="[Texte]"/>
      <dgm:spPr/>
      <dgm:t>
        <a:bodyPr/>
        <a:lstStyle/>
        <a:p>
          <a:r>
            <a:rPr lang="fr-FR" dirty="0" smtClean="0">
              <a:latin typeface="Calibri" panose="020F0502020204030204" pitchFamily="34" charset="0"/>
              <a:cs typeface="Calibri" panose="020F0502020204030204" pitchFamily="34" charset="0"/>
            </a:rPr>
            <a:t>Détecter les doublons autorités type personne et assurer leur traitement</a:t>
          </a:r>
          <a:endParaRPr lang="fr-FR" dirty="0"/>
        </a:p>
      </dgm:t>
    </dgm:pt>
    <dgm:pt modelId="{17C78128-8B51-4485-9EC5-787B3AEAEFF0}" type="parTrans" cxnId="{378FBC13-0A26-4DC2-8667-901BAA11710D}">
      <dgm:prSet/>
      <dgm:spPr/>
      <dgm:t>
        <a:bodyPr/>
        <a:lstStyle/>
        <a:p>
          <a:endParaRPr lang="fr-FR"/>
        </a:p>
      </dgm:t>
    </dgm:pt>
    <dgm:pt modelId="{1C11C63B-295B-43AE-9E26-85B5CF98E46F}" type="sibTrans" cxnId="{378FBC13-0A26-4DC2-8667-901BAA11710D}">
      <dgm:prSet/>
      <dgm:spPr/>
      <dgm:t>
        <a:bodyPr/>
        <a:lstStyle/>
        <a:p>
          <a:endParaRPr lang="fr-FR"/>
        </a:p>
      </dgm:t>
    </dgm:pt>
    <dgm:pt modelId="{4C024AF0-D090-4B22-846F-98FCDC6F986C}" type="pres">
      <dgm:prSet presAssocID="{A3DE4AED-206F-44D3-8C8C-9BAB8F0FCC7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55DD3792-6C34-48FE-85A2-E86A64FF3E72}" type="pres">
      <dgm:prSet presAssocID="{A3DE4AED-206F-44D3-8C8C-9BAB8F0FCC78}" presName="Name1" presStyleCnt="0"/>
      <dgm:spPr/>
    </dgm:pt>
    <dgm:pt modelId="{5BE4979F-1AA8-4B99-9EB9-0E7203790656}" type="pres">
      <dgm:prSet presAssocID="{A3DE4AED-206F-44D3-8C8C-9BAB8F0FCC78}" presName="cycle" presStyleCnt="0"/>
      <dgm:spPr/>
    </dgm:pt>
    <dgm:pt modelId="{9837A758-1096-4259-8351-4CEF6651C3D4}" type="pres">
      <dgm:prSet presAssocID="{A3DE4AED-206F-44D3-8C8C-9BAB8F0FCC78}" presName="srcNode" presStyleLbl="node1" presStyleIdx="0" presStyleCnt="5"/>
      <dgm:spPr/>
    </dgm:pt>
    <dgm:pt modelId="{B20B81EF-A0B9-42EB-BFD2-F278EFEC5C43}" type="pres">
      <dgm:prSet presAssocID="{A3DE4AED-206F-44D3-8C8C-9BAB8F0FCC78}" presName="conn" presStyleLbl="parChTrans1D2" presStyleIdx="0" presStyleCnt="1"/>
      <dgm:spPr/>
      <dgm:t>
        <a:bodyPr/>
        <a:lstStyle/>
        <a:p>
          <a:endParaRPr lang="fr-FR"/>
        </a:p>
      </dgm:t>
    </dgm:pt>
    <dgm:pt modelId="{5616E54B-AD6E-4158-804A-194103A5AF40}" type="pres">
      <dgm:prSet presAssocID="{A3DE4AED-206F-44D3-8C8C-9BAB8F0FCC78}" presName="extraNode" presStyleLbl="node1" presStyleIdx="0" presStyleCnt="5"/>
      <dgm:spPr/>
    </dgm:pt>
    <dgm:pt modelId="{0AF5359D-40E7-4D25-86CA-1D5D7DCA532B}" type="pres">
      <dgm:prSet presAssocID="{A3DE4AED-206F-44D3-8C8C-9BAB8F0FCC78}" presName="dstNode" presStyleLbl="node1" presStyleIdx="0" presStyleCnt="5"/>
      <dgm:spPr/>
    </dgm:pt>
    <dgm:pt modelId="{20BE16DB-A582-401E-8339-2B46389474E2}" type="pres">
      <dgm:prSet presAssocID="{DB30E6B7-BA57-4A3B-BB67-59CE9ECA74C4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53D8CC-07AB-4259-8226-402A4F30E5A3}" type="pres">
      <dgm:prSet presAssocID="{DB30E6B7-BA57-4A3B-BB67-59CE9ECA74C4}" presName="accent_1" presStyleCnt="0"/>
      <dgm:spPr/>
    </dgm:pt>
    <dgm:pt modelId="{70DC2D3A-8C53-43AF-8CFF-79066442F3B5}" type="pres">
      <dgm:prSet presAssocID="{DB30E6B7-BA57-4A3B-BB67-59CE9ECA74C4}" presName="accentRepeatNode" presStyleLbl="solidFgAcc1" presStyleIdx="0" presStyleCnt="5"/>
      <dgm:spPr/>
    </dgm:pt>
    <dgm:pt modelId="{37BD5A51-CDE9-4FDF-8B20-45D919AC91F4}" type="pres">
      <dgm:prSet presAssocID="{EBF34372-7C2E-4667-9304-B8FC9B6C2BA8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4F7FEB-5BF1-41D1-9F91-206763EBB37E}" type="pres">
      <dgm:prSet presAssocID="{EBF34372-7C2E-4667-9304-B8FC9B6C2BA8}" presName="accent_2" presStyleCnt="0"/>
      <dgm:spPr/>
    </dgm:pt>
    <dgm:pt modelId="{5A281A17-05B4-4A62-86D8-2BAE6CD14EBF}" type="pres">
      <dgm:prSet presAssocID="{EBF34372-7C2E-4667-9304-B8FC9B6C2BA8}" presName="accentRepeatNode" presStyleLbl="solidFgAcc1" presStyleIdx="1" presStyleCnt="5"/>
      <dgm:spPr/>
    </dgm:pt>
    <dgm:pt modelId="{D7F079B3-AF66-4BEF-88D4-39D2FE5CA9CB}" type="pres">
      <dgm:prSet presAssocID="{0EBB97BB-03FA-49D4-81E8-90F9B9E7E7F7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6B9391-C858-441E-82E8-2F0F46213355}" type="pres">
      <dgm:prSet presAssocID="{0EBB97BB-03FA-49D4-81E8-90F9B9E7E7F7}" presName="accent_3" presStyleCnt="0"/>
      <dgm:spPr/>
    </dgm:pt>
    <dgm:pt modelId="{E93771A5-3D20-41BC-AB7A-D6B4BC5FF262}" type="pres">
      <dgm:prSet presAssocID="{0EBB97BB-03FA-49D4-81E8-90F9B9E7E7F7}" presName="accentRepeatNode" presStyleLbl="solidFgAcc1" presStyleIdx="2" presStyleCnt="5"/>
      <dgm:spPr/>
    </dgm:pt>
    <dgm:pt modelId="{5CC86A0F-4301-4163-BCCA-521E222D8B0A}" type="pres">
      <dgm:prSet presAssocID="{F91BCC50-CCFE-484A-814F-29FB7F07238A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BB7E475-097A-4E60-A073-C57148B8EA2C}" type="pres">
      <dgm:prSet presAssocID="{F91BCC50-CCFE-484A-814F-29FB7F07238A}" presName="accent_4" presStyleCnt="0"/>
      <dgm:spPr/>
    </dgm:pt>
    <dgm:pt modelId="{774DD87C-F5E8-4362-AF38-6EEF8DB033C9}" type="pres">
      <dgm:prSet presAssocID="{F91BCC50-CCFE-484A-814F-29FB7F07238A}" presName="accentRepeatNode" presStyleLbl="solidFgAcc1" presStyleIdx="3" presStyleCnt="5"/>
      <dgm:spPr/>
    </dgm:pt>
    <dgm:pt modelId="{BFE95F99-39BD-458D-951B-2B5AA8AFD497}" type="pres">
      <dgm:prSet presAssocID="{0C35BF64-A6DE-4D3C-B220-57A99A1CC980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3B1964D-F613-4E1D-86B8-F8B047FC05EF}" type="pres">
      <dgm:prSet presAssocID="{0C35BF64-A6DE-4D3C-B220-57A99A1CC980}" presName="accent_5" presStyleCnt="0"/>
      <dgm:spPr/>
    </dgm:pt>
    <dgm:pt modelId="{4B6249B3-9D4B-41E0-B46D-A194781243B0}" type="pres">
      <dgm:prSet presAssocID="{0C35BF64-A6DE-4D3C-B220-57A99A1CC980}" presName="accentRepeatNode" presStyleLbl="solidFgAcc1" presStyleIdx="4" presStyleCnt="5"/>
      <dgm:spPr/>
    </dgm:pt>
  </dgm:ptLst>
  <dgm:cxnLst>
    <dgm:cxn modelId="{7D0CD638-8799-48F3-8A4D-88B3E1CAFCCF}" srcId="{A3DE4AED-206F-44D3-8C8C-9BAB8F0FCC78}" destId="{EBF34372-7C2E-4667-9304-B8FC9B6C2BA8}" srcOrd="1" destOrd="0" parTransId="{F26C8845-4DFC-4C08-AFA2-BFFD98839A1C}" sibTransId="{AEAE2958-56FC-4551-ADBC-A741D68E6C8E}"/>
    <dgm:cxn modelId="{433C0CB3-C532-44CD-BF5D-6CF3A6B2A850}" srcId="{A3DE4AED-206F-44D3-8C8C-9BAB8F0FCC78}" destId="{F91BCC50-CCFE-484A-814F-29FB7F07238A}" srcOrd="3" destOrd="0" parTransId="{310A466A-5B09-4FAC-A65A-EA7F0E450F7F}" sibTransId="{3FC83F80-C00F-4669-BD98-36E6A1880FEB}"/>
    <dgm:cxn modelId="{378FBC13-0A26-4DC2-8667-901BAA11710D}" srcId="{A3DE4AED-206F-44D3-8C8C-9BAB8F0FCC78}" destId="{DB30E6B7-BA57-4A3B-BB67-59CE9ECA74C4}" srcOrd="0" destOrd="0" parTransId="{17C78128-8B51-4485-9EC5-787B3AEAEFF0}" sibTransId="{1C11C63B-295B-43AE-9E26-85B5CF98E46F}"/>
    <dgm:cxn modelId="{8D46D8EE-17B5-4D85-8784-FDF165809C1A}" type="presOf" srcId="{F91BCC50-CCFE-484A-814F-29FB7F07238A}" destId="{5CC86A0F-4301-4163-BCCA-521E222D8B0A}" srcOrd="0" destOrd="0" presId="urn:microsoft.com/office/officeart/2008/layout/VerticalCurvedList"/>
    <dgm:cxn modelId="{8E331759-DEFC-48B7-88CA-B02678ECE2C5}" type="presOf" srcId="{DB30E6B7-BA57-4A3B-BB67-59CE9ECA74C4}" destId="{20BE16DB-A582-401E-8339-2B46389474E2}" srcOrd="0" destOrd="0" presId="urn:microsoft.com/office/officeart/2008/layout/VerticalCurvedList"/>
    <dgm:cxn modelId="{066BD80B-57D8-4BD8-8D4D-90A303415349}" srcId="{A3DE4AED-206F-44D3-8C8C-9BAB8F0FCC78}" destId="{0EBB97BB-03FA-49D4-81E8-90F9B9E7E7F7}" srcOrd="2" destOrd="0" parTransId="{548554B3-9CA7-48CD-9B6F-FDBF03DC772A}" sibTransId="{40994940-CA84-43E0-90DC-1A620058D648}"/>
    <dgm:cxn modelId="{77A78B04-9FE5-459E-AC9E-ACD6F7348D95}" type="presOf" srcId="{0C35BF64-A6DE-4D3C-B220-57A99A1CC980}" destId="{BFE95F99-39BD-458D-951B-2B5AA8AFD497}" srcOrd="0" destOrd="0" presId="urn:microsoft.com/office/officeart/2008/layout/VerticalCurvedList"/>
    <dgm:cxn modelId="{D54B3019-1A7A-4497-96E3-5558F7BF253F}" srcId="{A3DE4AED-206F-44D3-8C8C-9BAB8F0FCC78}" destId="{0C35BF64-A6DE-4D3C-B220-57A99A1CC980}" srcOrd="4" destOrd="0" parTransId="{9125C7ED-120C-4149-AFE6-0193BFAE6511}" sibTransId="{C8947DA8-4C10-4DAA-8CE6-2681542ADA43}"/>
    <dgm:cxn modelId="{2789EC0E-F6FB-4BC0-ACCB-4FB08C9F0E7D}" type="presOf" srcId="{A3DE4AED-206F-44D3-8C8C-9BAB8F0FCC78}" destId="{4C024AF0-D090-4B22-846F-98FCDC6F986C}" srcOrd="0" destOrd="0" presId="urn:microsoft.com/office/officeart/2008/layout/VerticalCurvedList"/>
    <dgm:cxn modelId="{40B5C87C-1F46-4C43-8EED-3977575CCE60}" type="presOf" srcId="{EBF34372-7C2E-4667-9304-B8FC9B6C2BA8}" destId="{37BD5A51-CDE9-4FDF-8B20-45D919AC91F4}" srcOrd="0" destOrd="0" presId="urn:microsoft.com/office/officeart/2008/layout/VerticalCurvedList"/>
    <dgm:cxn modelId="{B906E7BA-5D2C-47CA-8BD0-8E05825BEF89}" type="presOf" srcId="{1C11C63B-295B-43AE-9E26-85B5CF98E46F}" destId="{B20B81EF-A0B9-42EB-BFD2-F278EFEC5C43}" srcOrd="0" destOrd="0" presId="urn:microsoft.com/office/officeart/2008/layout/VerticalCurvedList"/>
    <dgm:cxn modelId="{033A6230-24A8-4E91-B4EB-77DBBC251181}" type="presOf" srcId="{0EBB97BB-03FA-49D4-81E8-90F9B9E7E7F7}" destId="{D7F079B3-AF66-4BEF-88D4-39D2FE5CA9CB}" srcOrd="0" destOrd="0" presId="urn:microsoft.com/office/officeart/2008/layout/VerticalCurvedList"/>
    <dgm:cxn modelId="{877D129C-83CC-459E-AE38-67A3B3DE592C}" type="presParOf" srcId="{4C024AF0-D090-4B22-846F-98FCDC6F986C}" destId="{55DD3792-6C34-48FE-85A2-E86A64FF3E72}" srcOrd="0" destOrd="0" presId="urn:microsoft.com/office/officeart/2008/layout/VerticalCurvedList"/>
    <dgm:cxn modelId="{B2666E69-8903-4243-8435-212B1A56CFD0}" type="presParOf" srcId="{55DD3792-6C34-48FE-85A2-E86A64FF3E72}" destId="{5BE4979F-1AA8-4B99-9EB9-0E7203790656}" srcOrd="0" destOrd="0" presId="urn:microsoft.com/office/officeart/2008/layout/VerticalCurvedList"/>
    <dgm:cxn modelId="{13281DEB-4416-47F9-A5CA-556DEDE6430B}" type="presParOf" srcId="{5BE4979F-1AA8-4B99-9EB9-0E7203790656}" destId="{9837A758-1096-4259-8351-4CEF6651C3D4}" srcOrd="0" destOrd="0" presId="urn:microsoft.com/office/officeart/2008/layout/VerticalCurvedList"/>
    <dgm:cxn modelId="{2019F325-C61A-48DF-81A1-12FB65D4DB08}" type="presParOf" srcId="{5BE4979F-1AA8-4B99-9EB9-0E7203790656}" destId="{B20B81EF-A0B9-42EB-BFD2-F278EFEC5C43}" srcOrd="1" destOrd="0" presId="urn:microsoft.com/office/officeart/2008/layout/VerticalCurvedList"/>
    <dgm:cxn modelId="{03774D23-3280-45F7-AFC3-8E8F1AD8BA2B}" type="presParOf" srcId="{5BE4979F-1AA8-4B99-9EB9-0E7203790656}" destId="{5616E54B-AD6E-4158-804A-194103A5AF40}" srcOrd="2" destOrd="0" presId="urn:microsoft.com/office/officeart/2008/layout/VerticalCurvedList"/>
    <dgm:cxn modelId="{F910E820-1DF8-47F8-904D-6CA1E2D7FD22}" type="presParOf" srcId="{5BE4979F-1AA8-4B99-9EB9-0E7203790656}" destId="{0AF5359D-40E7-4D25-86CA-1D5D7DCA532B}" srcOrd="3" destOrd="0" presId="urn:microsoft.com/office/officeart/2008/layout/VerticalCurvedList"/>
    <dgm:cxn modelId="{ECDDBD32-A61E-4097-BB0B-16549AC7CA61}" type="presParOf" srcId="{55DD3792-6C34-48FE-85A2-E86A64FF3E72}" destId="{20BE16DB-A582-401E-8339-2B46389474E2}" srcOrd="1" destOrd="0" presId="urn:microsoft.com/office/officeart/2008/layout/VerticalCurvedList"/>
    <dgm:cxn modelId="{9B1B187D-A688-44D4-899C-C2FF6E2ADFD4}" type="presParOf" srcId="{55DD3792-6C34-48FE-85A2-E86A64FF3E72}" destId="{8553D8CC-07AB-4259-8226-402A4F30E5A3}" srcOrd="2" destOrd="0" presId="urn:microsoft.com/office/officeart/2008/layout/VerticalCurvedList"/>
    <dgm:cxn modelId="{D5461F22-1FAB-4C15-828C-8C9061114B78}" type="presParOf" srcId="{8553D8CC-07AB-4259-8226-402A4F30E5A3}" destId="{70DC2D3A-8C53-43AF-8CFF-79066442F3B5}" srcOrd="0" destOrd="0" presId="urn:microsoft.com/office/officeart/2008/layout/VerticalCurvedList"/>
    <dgm:cxn modelId="{122777A5-5DC5-4C7A-AD67-BCF555BAD375}" type="presParOf" srcId="{55DD3792-6C34-48FE-85A2-E86A64FF3E72}" destId="{37BD5A51-CDE9-4FDF-8B20-45D919AC91F4}" srcOrd="3" destOrd="0" presId="urn:microsoft.com/office/officeart/2008/layout/VerticalCurvedList"/>
    <dgm:cxn modelId="{9300F983-969A-447A-A113-2BB74E89A2F5}" type="presParOf" srcId="{55DD3792-6C34-48FE-85A2-E86A64FF3E72}" destId="{E94F7FEB-5BF1-41D1-9F91-206763EBB37E}" srcOrd="4" destOrd="0" presId="urn:microsoft.com/office/officeart/2008/layout/VerticalCurvedList"/>
    <dgm:cxn modelId="{4FD46579-9185-4368-8F6C-4BE5D751ABE6}" type="presParOf" srcId="{E94F7FEB-5BF1-41D1-9F91-206763EBB37E}" destId="{5A281A17-05B4-4A62-86D8-2BAE6CD14EBF}" srcOrd="0" destOrd="0" presId="urn:microsoft.com/office/officeart/2008/layout/VerticalCurvedList"/>
    <dgm:cxn modelId="{2D2CD620-FF79-4D74-8C4F-FC6A69778BCF}" type="presParOf" srcId="{55DD3792-6C34-48FE-85A2-E86A64FF3E72}" destId="{D7F079B3-AF66-4BEF-88D4-39D2FE5CA9CB}" srcOrd="5" destOrd="0" presId="urn:microsoft.com/office/officeart/2008/layout/VerticalCurvedList"/>
    <dgm:cxn modelId="{BCFDDA77-2222-43CB-AAB8-5D804BEBD129}" type="presParOf" srcId="{55DD3792-6C34-48FE-85A2-E86A64FF3E72}" destId="{826B9391-C858-441E-82E8-2F0F46213355}" srcOrd="6" destOrd="0" presId="urn:microsoft.com/office/officeart/2008/layout/VerticalCurvedList"/>
    <dgm:cxn modelId="{72DA67F6-30EE-410A-896A-E5738440388C}" type="presParOf" srcId="{826B9391-C858-441E-82E8-2F0F46213355}" destId="{E93771A5-3D20-41BC-AB7A-D6B4BC5FF262}" srcOrd="0" destOrd="0" presId="urn:microsoft.com/office/officeart/2008/layout/VerticalCurvedList"/>
    <dgm:cxn modelId="{7E6B8113-54FD-4ECB-88F1-1A01B4EE7277}" type="presParOf" srcId="{55DD3792-6C34-48FE-85A2-E86A64FF3E72}" destId="{5CC86A0F-4301-4163-BCCA-521E222D8B0A}" srcOrd="7" destOrd="0" presId="urn:microsoft.com/office/officeart/2008/layout/VerticalCurvedList"/>
    <dgm:cxn modelId="{B48E2B43-6F71-4C15-A56C-E791390BDE30}" type="presParOf" srcId="{55DD3792-6C34-48FE-85A2-E86A64FF3E72}" destId="{6BB7E475-097A-4E60-A073-C57148B8EA2C}" srcOrd="8" destOrd="0" presId="urn:microsoft.com/office/officeart/2008/layout/VerticalCurvedList"/>
    <dgm:cxn modelId="{8F78CC67-D192-4127-AE55-46737D3E848C}" type="presParOf" srcId="{6BB7E475-097A-4E60-A073-C57148B8EA2C}" destId="{774DD87C-F5E8-4362-AF38-6EEF8DB033C9}" srcOrd="0" destOrd="0" presId="urn:microsoft.com/office/officeart/2008/layout/VerticalCurvedList"/>
    <dgm:cxn modelId="{23C4BDB9-B605-4789-A316-C7E6408CA0CE}" type="presParOf" srcId="{55DD3792-6C34-48FE-85A2-E86A64FF3E72}" destId="{BFE95F99-39BD-458D-951B-2B5AA8AFD497}" srcOrd="9" destOrd="0" presId="urn:microsoft.com/office/officeart/2008/layout/VerticalCurvedList"/>
    <dgm:cxn modelId="{7FC3C4E0-51FF-4990-8630-F0C693D09795}" type="presParOf" srcId="{55DD3792-6C34-48FE-85A2-E86A64FF3E72}" destId="{B3B1964D-F613-4E1D-86B8-F8B047FC05EF}" srcOrd="10" destOrd="0" presId="urn:microsoft.com/office/officeart/2008/layout/VerticalCurvedList"/>
    <dgm:cxn modelId="{8B5F6894-B260-42AC-8912-67138C012039}" type="presParOf" srcId="{B3B1964D-F613-4E1D-86B8-F8B047FC05EF}" destId="{4B6249B3-9D4B-41E0-B46D-A194781243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E9924C-4EC0-4234-B6BF-8659854B638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EDFB5DA9-63AB-4BA8-AA30-DCE963711BEC}">
      <dgm:prSet phldrT="[Texte]"/>
      <dgm:spPr>
        <a:solidFill>
          <a:schemeClr val="accent1"/>
        </a:solidFill>
      </dgm:spPr>
      <dgm:t>
        <a:bodyPr/>
        <a:lstStyle/>
        <a:p>
          <a:r>
            <a:rPr lang="fr-FR" dirty="0" smtClean="0"/>
            <a:t>Sandrine Renard-Riccetti (IDP-Tours) – </a:t>
          </a:r>
          <a:r>
            <a:rPr lang="fr-FR" u="sng" dirty="0" smtClean="0"/>
            <a:t>Animatrice</a:t>
          </a:r>
          <a:endParaRPr lang="fr-FR" u="sng" dirty="0"/>
        </a:p>
      </dgm:t>
    </dgm:pt>
    <dgm:pt modelId="{220F37A4-6C96-4CA1-AFC3-347BE53F6074}" type="parTrans" cxnId="{54B91485-A642-4DE8-96E9-375346A3C9D6}">
      <dgm:prSet/>
      <dgm:spPr/>
      <dgm:t>
        <a:bodyPr/>
        <a:lstStyle/>
        <a:p>
          <a:endParaRPr lang="fr-FR"/>
        </a:p>
      </dgm:t>
    </dgm:pt>
    <dgm:pt modelId="{8B323932-C2A3-40AD-836B-57A358E0277A}" type="sibTrans" cxnId="{54B91485-A642-4DE8-96E9-375346A3C9D6}">
      <dgm:prSet/>
      <dgm:spPr/>
      <dgm:t>
        <a:bodyPr/>
        <a:lstStyle/>
        <a:p>
          <a:endParaRPr lang="fr-FR"/>
        </a:p>
      </dgm:t>
    </dgm:pt>
    <dgm:pt modelId="{7305B103-CC72-42D8-BADA-5BCBFECF543A}">
      <dgm:prSet phldrT="[Texte]"/>
      <dgm:spPr>
        <a:solidFill>
          <a:srgbClr val="25AB85"/>
        </a:solidFill>
      </dgm:spPr>
      <dgm:t>
        <a:bodyPr/>
        <a:lstStyle/>
        <a:p>
          <a:r>
            <a:rPr lang="fr-FR" dirty="0" smtClean="0"/>
            <a:t>Dominique </a:t>
          </a:r>
          <a:r>
            <a:rPr lang="fr-FR" dirty="0" err="1" smtClean="0"/>
            <a:t>Barrère</a:t>
          </a:r>
          <a:r>
            <a:rPr lang="fr-FR" dirty="0" smtClean="0"/>
            <a:t> (IMT-Toulouse)</a:t>
          </a:r>
          <a:endParaRPr lang="fr-FR" dirty="0"/>
        </a:p>
      </dgm:t>
    </dgm:pt>
    <dgm:pt modelId="{F4A05842-3274-49A3-9A13-15397B31133C}" type="parTrans" cxnId="{135F573B-7E84-45E2-8792-4B94FCA34BA4}">
      <dgm:prSet/>
      <dgm:spPr/>
      <dgm:t>
        <a:bodyPr/>
        <a:lstStyle/>
        <a:p>
          <a:endParaRPr lang="fr-FR"/>
        </a:p>
      </dgm:t>
    </dgm:pt>
    <dgm:pt modelId="{FDADC56A-8CCD-4E07-9B21-A993EBFA7D59}" type="sibTrans" cxnId="{135F573B-7E84-45E2-8792-4B94FCA34BA4}">
      <dgm:prSet/>
      <dgm:spPr/>
      <dgm:t>
        <a:bodyPr/>
        <a:lstStyle/>
        <a:p>
          <a:endParaRPr lang="fr-FR"/>
        </a:p>
      </dgm:t>
    </dgm:pt>
    <dgm:pt modelId="{0FD118F1-4C2A-4D96-A408-47DDF9BE0931}">
      <dgm:prSet phldrT="[Texte]"/>
      <dgm:spPr>
        <a:solidFill>
          <a:srgbClr val="25AB85"/>
        </a:solidFill>
      </dgm:spPr>
      <dgm:t>
        <a:bodyPr/>
        <a:lstStyle/>
        <a:p>
          <a:r>
            <a:rPr lang="fr-FR" dirty="0" smtClean="0"/>
            <a:t>Lilian de Coster (IF-Grenoble)</a:t>
          </a:r>
          <a:endParaRPr lang="fr-FR" dirty="0"/>
        </a:p>
      </dgm:t>
    </dgm:pt>
    <dgm:pt modelId="{B65DAF75-5A8C-45FB-8CBE-2E5D5B325F92}" type="parTrans" cxnId="{0E12A2FF-58D7-4895-A727-31C1A7A3DCA7}">
      <dgm:prSet/>
      <dgm:spPr/>
      <dgm:t>
        <a:bodyPr/>
        <a:lstStyle/>
        <a:p>
          <a:endParaRPr lang="fr-FR"/>
        </a:p>
      </dgm:t>
    </dgm:pt>
    <dgm:pt modelId="{0A38903E-B585-4587-AB36-7450C5A1B880}" type="sibTrans" cxnId="{0E12A2FF-58D7-4895-A727-31C1A7A3DCA7}">
      <dgm:prSet/>
      <dgm:spPr/>
      <dgm:t>
        <a:bodyPr/>
        <a:lstStyle/>
        <a:p>
          <a:endParaRPr lang="fr-FR"/>
        </a:p>
      </dgm:t>
    </dgm:pt>
    <dgm:pt modelId="{950ACDFA-712B-4C4F-BA0C-981FB737E67B}">
      <dgm:prSet/>
      <dgm:spPr>
        <a:solidFill>
          <a:srgbClr val="25AB85"/>
        </a:solidFill>
      </dgm:spPr>
      <dgm:t>
        <a:bodyPr/>
        <a:lstStyle/>
        <a:p>
          <a:r>
            <a:rPr lang="fr-FR" dirty="0" smtClean="0"/>
            <a:t>Franck </a:t>
          </a:r>
          <a:r>
            <a:rPr lang="fr-FR" dirty="0" err="1" smtClean="0"/>
            <a:t>Pierron</a:t>
          </a:r>
          <a:r>
            <a:rPr lang="fr-FR" dirty="0" smtClean="0"/>
            <a:t> (BJH-Orsay)</a:t>
          </a:r>
          <a:endParaRPr lang="fr-FR" dirty="0"/>
        </a:p>
      </dgm:t>
    </dgm:pt>
    <dgm:pt modelId="{47F507C3-C973-4545-9E23-D92C55ACAC07}" type="parTrans" cxnId="{277EABA1-CC08-4712-8A97-0189BEA883D5}">
      <dgm:prSet/>
      <dgm:spPr/>
      <dgm:t>
        <a:bodyPr/>
        <a:lstStyle/>
        <a:p>
          <a:endParaRPr lang="fr-FR"/>
        </a:p>
      </dgm:t>
    </dgm:pt>
    <dgm:pt modelId="{CF7EAD39-610C-425A-BDA5-12BE6C99757E}" type="sibTrans" cxnId="{277EABA1-CC08-4712-8A97-0189BEA883D5}">
      <dgm:prSet/>
      <dgm:spPr/>
      <dgm:t>
        <a:bodyPr/>
        <a:lstStyle/>
        <a:p>
          <a:endParaRPr lang="fr-FR"/>
        </a:p>
      </dgm:t>
    </dgm:pt>
    <dgm:pt modelId="{654BC9F5-5026-4D51-B32D-B1B948CF3A28}">
      <dgm:prSet/>
      <dgm:spPr>
        <a:solidFill>
          <a:srgbClr val="25AB85"/>
        </a:solidFill>
      </dgm:spPr>
      <dgm:t>
        <a:bodyPr/>
        <a:lstStyle/>
        <a:p>
          <a:r>
            <a:rPr lang="fr-FR" dirty="0" err="1" smtClean="0"/>
            <a:t>Nayara</a:t>
          </a:r>
          <a:r>
            <a:rPr lang="fr-FR" dirty="0" smtClean="0"/>
            <a:t> Gil-Condé  (IHP-Paris)</a:t>
          </a:r>
          <a:endParaRPr lang="fr-FR" dirty="0"/>
        </a:p>
      </dgm:t>
    </dgm:pt>
    <dgm:pt modelId="{64768C81-6FAB-4673-BD4B-1D2428627814}" type="parTrans" cxnId="{5FA52FC8-524F-4B28-8515-39BF2772C5E2}">
      <dgm:prSet/>
      <dgm:spPr/>
      <dgm:t>
        <a:bodyPr/>
        <a:lstStyle/>
        <a:p>
          <a:endParaRPr lang="fr-FR"/>
        </a:p>
      </dgm:t>
    </dgm:pt>
    <dgm:pt modelId="{E826EB52-2273-46E1-A88B-1008811DB4C8}" type="sibTrans" cxnId="{5FA52FC8-524F-4B28-8515-39BF2772C5E2}">
      <dgm:prSet/>
      <dgm:spPr/>
      <dgm:t>
        <a:bodyPr/>
        <a:lstStyle/>
        <a:p>
          <a:endParaRPr lang="fr-FR"/>
        </a:p>
      </dgm:t>
    </dgm:pt>
    <dgm:pt modelId="{FB335B69-CAEB-4521-86C8-5B4F6041F93F}" type="pres">
      <dgm:prSet presAssocID="{85E9924C-4EC0-4234-B6BF-8659854B638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C02A01BA-51C7-4685-BC81-B5E5D72EEADB}" type="pres">
      <dgm:prSet presAssocID="{85E9924C-4EC0-4234-B6BF-8659854B6383}" presName="Name1" presStyleCnt="0"/>
      <dgm:spPr/>
    </dgm:pt>
    <dgm:pt modelId="{E99B2FC8-3783-4161-860B-7D3403365ACA}" type="pres">
      <dgm:prSet presAssocID="{85E9924C-4EC0-4234-B6BF-8659854B6383}" presName="cycle" presStyleCnt="0"/>
      <dgm:spPr/>
    </dgm:pt>
    <dgm:pt modelId="{FF9684E2-1B8D-4902-8FC8-D6FB8E1AD789}" type="pres">
      <dgm:prSet presAssocID="{85E9924C-4EC0-4234-B6BF-8659854B6383}" presName="srcNode" presStyleLbl="node1" presStyleIdx="0" presStyleCnt="5"/>
      <dgm:spPr/>
    </dgm:pt>
    <dgm:pt modelId="{10B01110-B172-49F2-BC52-D7D9CADE5D3F}" type="pres">
      <dgm:prSet presAssocID="{85E9924C-4EC0-4234-B6BF-8659854B6383}" presName="conn" presStyleLbl="parChTrans1D2" presStyleIdx="0" presStyleCnt="1"/>
      <dgm:spPr/>
      <dgm:t>
        <a:bodyPr/>
        <a:lstStyle/>
        <a:p>
          <a:endParaRPr lang="fr-FR"/>
        </a:p>
      </dgm:t>
    </dgm:pt>
    <dgm:pt modelId="{2178BCCE-A700-491C-99EE-10EFBCB865B2}" type="pres">
      <dgm:prSet presAssocID="{85E9924C-4EC0-4234-B6BF-8659854B6383}" presName="extraNode" presStyleLbl="node1" presStyleIdx="0" presStyleCnt="5"/>
      <dgm:spPr/>
    </dgm:pt>
    <dgm:pt modelId="{9EB34F52-6409-4D39-B5F5-33E8439D88B7}" type="pres">
      <dgm:prSet presAssocID="{85E9924C-4EC0-4234-B6BF-8659854B6383}" presName="dstNode" presStyleLbl="node1" presStyleIdx="0" presStyleCnt="5"/>
      <dgm:spPr/>
    </dgm:pt>
    <dgm:pt modelId="{A00D28EA-7614-48C2-B678-1DE5AB9E8B43}" type="pres">
      <dgm:prSet presAssocID="{EDFB5DA9-63AB-4BA8-AA30-DCE963711BEC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569113-5BD0-430F-B1BD-8472D90CB853}" type="pres">
      <dgm:prSet presAssocID="{EDFB5DA9-63AB-4BA8-AA30-DCE963711BEC}" presName="accent_1" presStyleCnt="0"/>
      <dgm:spPr/>
    </dgm:pt>
    <dgm:pt modelId="{3560C755-ADA2-49B7-8B9B-B357E0850080}" type="pres">
      <dgm:prSet presAssocID="{EDFB5DA9-63AB-4BA8-AA30-DCE963711BEC}" presName="accentRepeatNode" presStyleLbl="solidFgAcc1" presStyleIdx="0" presStyleCnt="5"/>
      <dgm:spPr/>
    </dgm:pt>
    <dgm:pt modelId="{D78B47F5-042C-4FAC-827A-DC8F7CFF9753}" type="pres">
      <dgm:prSet presAssocID="{7305B103-CC72-42D8-BADA-5BCBFECF543A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2C63D4-4781-4F1A-BB51-2292ED957797}" type="pres">
      <dgm:prSet presAssocID="{7305B103-CC72-42D8-BADA-5BCBFECF543A}" presName="accent_2" presStyleCnt="0"/>
      <dgm:spPr/>
    </dgm:pt>
    <dgm:pt modelId="{901A76A1-4EE5-4F11-8872-09A4011F2C36}" type="pres">
      <dgm:prSet presAssocID="{7305B103-CC72-42D8-BADA-5BCBFECF543A}" presName="accentRepeatNode" presStyleLbl="solidFgAcc1" presStyleIdx="1" presStyleCnt="5"/>
      <dgm:spPr/>
    </dgm:pt>
    <dgm:pt modelId="{53316F4F-A41F-44E5-9801-98385D53200B}" type="pres">
      <dgm:prSet presAssocID="{0FD118F1-4C2A-4D96-A408-47DDF9BE0931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D5C308-7B72-4C4A-80B3-A18A4B3D0DA4}" type="pres">
      <dgm:prSet presAssocID="{0FD118F1-4C2A-4D96-A408-47DDF9BE0931}" presName="accent_3" presStyleCnt="0"/>
      <dgm:spPr/>
    </dgm:pt>
    <dgm:pt modelId="{178E021E-4BCA-41B3-BFD1-24AB4023C39E}" type="pres">
      <dgm:prSet presAssocID="{0FD118F1-4C2A-4D96-A408-47DDF9BE0931}" presName="accentRepeatNode" presStyleLbl="solidFgAcc1" presStyleIdx="2" presStyleCnt="5"/>
      <dgm:spPr/>
    </dgm:pt>
    <dgm:pt modelId="{E5CF26D3-2276-47A4-884F-817879BAF756}" type="pres">
      <dgm:prSet presAssocID="{950ACDFA-712B-4C4F-BA0C-981FB737E67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6AC5E5-80E6-4EAD-84E2-1180BFA45B0C}" type="pres">
      <dgm:prSet presAssocID="{950ACDFA-712B-4C4F-BA0C-981FB737E67B}" presName="accent_4" presStyleCnt="0"/>
      <dgm:spPr/>
    </dgm:pt>
    <dgm:pt modelId="{B910A045-48DB-4527-A8AE-6CD75AEDADEB}" type="pres">
      <dgm:prSet presAssocID="{950ACDFA-712B-4C4F-BA0C-981FB737E67B}" presName="accentRepeatNode" presStyleLbl="solidFgAcc1" presStyleIdx="3" presStyleCnt="5"/>
      <dgm:spPr/>
    </dgm:pt>
    <dgm:pt modelId="{F3165C32-9E14-4667-A2D8-F82DECBB28BB}" type="pres">
      <dgm:prSet presAssocID="{654BC9F5-5026-4D51-B32D-B1B948CF3A2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88C288-2244-4397-A624-FFAAD04957B7}" type="pres">
      <dgm:prSet presAssocID="{654BC9F5-5026-4D51-B32D-B1B948CF3A28}" presName="accent_5" presStyleCnt="0"/>
      <dgm:spPr/>
    </dgm:pt>
    <dgm:pt modelId="{382A4D66-9958-4151-B6DE-C1AE67F3ECBC}" type="pres">
      <dgm:prSet presAssocID="{654BC9F5-5026-4D51-B32D-B1B948CF3A28}" presName="accentRepeatNode" presStyleLbl="solidFgAcc1" presStyleIdx="4" presStyleCnt="5"/>
      <dgm:spPr/>
    </dgm:pt>
  </dgm:ptLst>
  <dgm:cxnLst>
    <dgm:cxn modelId="{5FA52FC8-524F-4B28-8515-39BF2772C5E2}" srcId="{85E9924C-4EC0-4234-B6BF-8659854B6383}" destId="{654BC9F5-5026-4D51-B32D-B1B948CF3A28}" srcOrd="4" destOrd="0" parTransId="{64768C81-6FAB-4673-BD4B-1D2428627814}" sibTransId="{E826EB52-2273-46E1-A88B-1008811DB4C8}"/>
    <dgm:cxn modelId="{37D92AB2-380D-4C3E-82DB-C559CFF98154}" type="presOf" srcId="{7305B103-CC72-42D8-BADA-5BCBFECF543A}" destId="{D78B47F5-042C-4FAC-827A-DC8F7CFF9753}" srcOrd="0" destOrd="0" presId="urn:microsoft.com/office/officeart/2008/layout/VerticalCurvedList"/>
    <dgm:cxn modelId="{1473B776-B27E-49E5-AF63-7EC8ED974CAF}" type="presOf" srcId="{EDFB5DA9-63AB-4BA8-AA30-DCE963711BEC}" destId="{A00D28EA-7614-48C2-B678-1DE5AB9E8B43}" srcOrd="0" destOrd="0" presId="urn:microsoft.com/office/officeart/2008/layout/VerticalCurvedList"/>
    <dgm:cxn modelId="{277EABA1-CC08-4712-8A97-0189BEA883D5}" srcId="{85E9924C-4EC0-4234-B6BF-8659854B6383}" destId="{950ACDFA-712B-4C4F-BA0C-981FB737E67B}" srcOrd="3" destOrd="0" parTransId="{47F507C3-C973-4545-9E23-D92C55ACAC07}" sibTransId="{CF7EAD39-610C-425A-BDA5-12BE6C99757E}"/>
    <dgm:cxn modelId="{EDC63497-37F9-4027-9157-EC77DB5892CC}" type="presOf" srcId="{654BC9F5-5026-4D51-B32D-B1B948CF3A28}" destId="{F3165C32-9E14-4667-A2D8-F82DECBB28BB}" srcOrd="0" destOrd="0" presId="urn:microsoft.com/office/officeart/2008/layout/VerticalCurvedList"/>
    <dgm:cxn modelId="{0E12A2FF-58D7-4895-A727-31C1A7A3DCA7}" srcId="{85E9924C-4EC0-4234-B6BF-8659854B6383}" destId="{0FD118F1-4C2A-4D96-A408-47DDF9BE0931}" srcOrd="2" destOrd="0" parTransId="{B65DAF75-5A8C-45FB-8CBE-2E5D5B325F92}" sibTransId="{0A38903E-B585-4587-AB36-7450C5A1B880}"/>
    <dgm:cxn modelId="{635FB08E-554B-441A-B976-8AB52AB7F53D}" type="presOf" srcId="{85E9924C-4EC0-4234-B6BF-8659854B6383}" destId="{FB335B69-CAEB-4521-86C8-5B4F6041F93F}" srcOrd="0" destOrd="0" presId="urn:microsoft.com/office/officeart/2008/layout/VerticalCurvedList"/>
    <dgm:cxn modelId="{135F573B-7E84-45E2-8792-4B94FCA34BA4}" srcId="{85E9924C-4EC0-4234-B6BF-8659854B6383}" destId="{7305B103-CC72-42D8-BADA-5BCBFECF543A}" srcOrd="1" destOrd="0" parTransId="{F4A05842-3274-49A3-9A13-15397B31133C}" sibTransId="{FDADC56A-8CCD-4E07-9B21-A993EBFA7D59}"/>
    <dgm:cxn modelId="{54B91485-A642-4DE8-96E9-375346A3C9D6}" srcId="{85E9924C-4EC0-4234-B6BF-8659854B6383}" destId="{EDFB5DA9-63AB-4BA8-AA30-DCE963711BEC}" srcOrd="0" destOrd="0" parTransId="{220F37A4-6C96-4CA1-AFC3-347BE53F6074}" sibTransId="{8B323932-C2A3-40AD-836B-57A358E0277A}"/>
    <dgm:cxn modelId="{28FBFF23-3914-4545-AAA7-1CBCCEB10D2B}" type="presOf" srcId="{950ACDFA-712B-4C4F-BA0C-981FB737E67B}" destId="{E5CF26D3-2276-47A4-884F-817879BAF756}" srcOrd="0" destOrd="0" presId="urn:microsoft.com/office/officeart/2008/layout/VerticalCurvedList"/>
    <dgm:cxn modelId="{A1ACC580-0DE4-4188-8CD1-28BD036897FF}" type="presOf" srcId="{8B323932-C2A3-40AD-836B-57A358E0277A}" destId="{10B01110-B172-49F2-BC52-D7D9CADE5D3F}" srcOrd="0" destOrd="0" presId="urn:microsoft.com/office/officeart/2008/layout/VerticalCurvedList"/>
    <dgm:cxn modelId="{63935F04-26A7-4569-9B9C-B924523275C7}" type="presOf" srcId="{0FD118F1-4C2A-4D96-A408-47DDF9BE0931}" destId="{53316F4F-A41F-44E5-9801-98385D53200B}" srcOrd="0" destOrd="0" presId="urn:microsoft.com/office/officeart/2008/layout/VerticalCurvedList"/>
    <dgm:cxn modelId="{B9BC797C-546E-4DCC-B195-F57EDA228897}" type="presParOf" srcId="{FB335B69-CAEB-4521-86C8-5B4F6041F93F}" destId="{C02A01BA-51C7-4685-BC81-B5E5D72EEADB}" srcOrd="0" destOrd="0" presId="urn:microsoft.com/office/officeart/2008/layout/VerticalCurvedList"/>
    <dgm:cxn modelId="{D9D1B924-6924-4A9D-82E1-1B765C580D08}" type="presParOf" srcId="{C02A01BA-51C7-4685-BC81-B5E5D72EEADB}" destId="{E99B2FC8-3783-4161-860B-7D3403365ACA}" srcOrd="0" destOrd="0" presId="urn:microsoft.com/office/officeart/2008/layout/VerticalCurvedList"/>
    <dgm:cxn modelId="{3CC8CA16-DD50-4191-82E1-4BE9FF14E352}" type="presParOf" srcId="{E99B2FC8-3783-4161-860B-7D3403365ACA}" destId="{FF9684E2-1B8D-4902-8FC8-D6FB8E1AD789}" srcOrd="0" destOrd="0" presId="urn:microsoft.com/office/officeart/2008/layout/VerticalCurvedList"/>
    <dgm:cxn modelId="{20A22958-4BD9-4E24-AEC6-37D4E921E0C4}" type="presParOf" srcId="{E99B2FC8-3783-4161-860B-7D3403365ACA}" destId="{10B01110-B172-49F2-BC52-D7D9CADE5D3F}" srcOrd="1" destOrd="0" presId="urn:microsoft.com/office/officeart/2008/layout/VerticalCurvedList"/>
    <dgm:cxn modelId="{8E7F2703-BEBA-4D76-A4AF-FB6BCFDBD9DE}" type="presParOf" srcId="{E99B2FC8-3783-4161-860B-7D3403365ACA}" destId="{2178BCCE-A700-491C-99EE-10EFBCB865B2}" srcOrd="2" destOrd="0" presId="urn:microsoft.com/office/officeart/2008/layout/VerticalCurvedList"/>
    <dgm:cxn modelId="{2F0F7892-B8F0-4B8F-B8D8-13B0C1CD320D}" type="presParOf" srcId="{E99B2FC8-3783-4161-860B-7D3403365ACA}" destId="{9EB34F52-6409-4D39-B5F5-33E8439D88B7}" srcOrd="3" destOrd="0" presId="urn:microsoft.com/office/officeart/2008/layout/VerticalCurvedList"/>
    <dgm:cxn modelId="{F7CA668E-D850-4D31-B637-CDA0B5E1DF16}" type="presParOf" srcId="{C02A01BA-51C7-4685-BC81-B5E5D72EEADB}" destId="{A00D28EA-7614-48C2-B678-1DE5AB9E8B43}" srcOrd="1" destOrd="0" presId="urn:microsoft.com/office/officeart/2008/layout/VerticalCurvedList"/>
    <dgm:cxn modelId="{129240EF-BDEE-46B9-B9F9-38F697E83472}" type="presParOf" srcId="{C02A01BA-51C7-4685-BC81-B5E5D72EEADB}" destId="{13569113-5BD0-430F-B1BD-8472D90CB853}" srcOrd="2" destOrd="0" presId="urn:microsoft.com/office/officeart/2008/layout/VerticalCurvedList"/>
    <dgm:cxn modelId="{0BC29E07-DB56-4A2D-AD68-FE6DE9ADD21F}" type="presParOf" srcId="{13569113-5BD0-430F-B1BD-8472D90CB853}" destId="{3560C755-ADA2-49B7-8B9B-B357E0850080}" srcOrd="0" destOrd="0" presId="urn:microsoft.com/office/officeart/2008/layout/VerticalCurvedList"/>
    <dgm:cxn modelId="{928BE52B-6D0B-4F86-A887-12113878C5EB}" type="presParOf" srcId="{C02A01BA-51C7-4685-BC81-B5E5D72EEADB}" destId="{D78B47F5-042C-4FAC-827A-DC8F7CFF9753}" srcOrd="3" destOrd="0" presId="urn:microsoft.com/office/officeart/2008/layout/VerticalCurvedList"/>
    <dgm:cxn modelId="{74CCB62A-F0F7-4290-B9F8-137106203797}" type="presParOf" srcId="{C02A01BA-51C7-4685-BC81-B5E5D72EEADB}" destId="{A02C63D4-4781-4F1A-BB51-2292ED957797}" srcOrd="4" destOrd="0" presId="urn:microsoft.com/office/officeart/2008/layout/VerticalCurvedList"/>
    <dgm:cxn modelId="{EA0AE0DC-83DE-44A0-9407-A6071265629C}" type="presParOf" srcId="{A02C63D4-4781-4F1A-BB51-2292ED957797}" destId="{901A76A1-4EE5-4F11-8872-09A4011F2C36}" srcOrd="0" destOrd="0" presId="urn:microsoft.com/office/officeart/2008/layout/VerticalCurvedList"/>
    <dgm:cxn modelId="{A879BCAB-E288-4EB5-8DD7-E3847CC327D1}" type="presParOf" srcId="{C02A01BA-51C7-4685-BC81-B5E5D72EEADB}" destId="{53316F4F-A41F-44E5-9801-98385D53200B}" srcOrd="5" destOrd="0" presId="urn:microsoft.com/office/officeart/2008/layout/VerticalCurvedList"/>
    <dgm:cxn modelId="{A63F8E4E-E86F-43A7-9A2B-C8A5DBC22BFE}" type="presParOf" srcId="{C02A01BA-51C7-4685-BC81-B5E5D72EEADB}" destId="{CED5C308-7B72-4C4A-80B3-A18A4B3D0DA4}" srcOrd="6" destOrd="0" presId="urn:microsoft.com/office/officeart/2008/layout/VerticalCurvedList"/>
    <dgm:cxn modelId="{2EF47412-6B79-4CF4-B791-740FF4A91DEA}" type="presParOf" srcId="{CED5C308-7B72-4C4A-80B3-A18A4B3D0DA4}" destId="{178E021E-4BCA-41B3-BFD1-24AB4023C39E}" srcOrd="0" destOrd="0" presId="urn:microsoft.com/office/officeart/2008/layout/VerticalCurvedList"/>
    <dgm:cxn modelId="{671AA7DC-639B-4F42-B234-F46965221DEA}" type="presParOf" srcId="{C02A01BA-51C7-4685-BC81-B5E5D72EEADB}" destId="{E5CF26D3-2276-47A4-884F-817879BAF756}" srcOrd="7" destOrd="0" presId="urn:microsoft.com/office/officeart/2008/layout/VerticalCurvedList"/>
    <dgm:cxn modelId="{A595E797-186F-4DF6-9553-26AA33922B1F}" type="presParOf" srcId="{C02A01BA-51C7-4685-BC81-B5E5D72EEADB}" destId="{C56AC5E5-80E6-4EAD-84E2-1180BFA45B0C}" srcOrd="8" destOrd="0" presId="urn:microsoft.com/office/officeart/2008/layout/VerticalCurvedList"/>
    <dgm:cxn modelId="{34115CFF-9A80-492B-98C1-834C7FFE332E}" type="presParOf" srcId="{C56AC5E5-80E6-4EAD-84E2-1180BFA45B0C}" destId="{B910A045-48DB-4527-A8AE-6CD75AEDADEB}" srcOrd="0" destOrd="0" presId="urn:microsoft.com/office/officeart/2008/layout/VerticalCurvedList"/>
    <dgm:cxn modelId="{DF936B0F-B8E0-48E8-AC77-3C96C9C259E7}" type="presParOf" srcId="{C02A01BA-51C7-4685-BC81-B5E5D72EEADB}" destId="{F3165C32-9E14-4667-A2D8-F82DECBB28BB}" srcOrd="9" destOrd="0" presId="urn:microsoft.com/office/officeart/2008/layout/VerticalCurvedList"/>
    <dgm:cxn modelId="{6EBEA819-2334-4FF9-B99C-A5EE8459AE43}" type="presParOf" srcId="{C02A01BA-51C7-4685-BC81-B5E5D72EEADB}" destId="{5E88C288-2244-4397-A624-FFAAD04957B7}" srcOrd="10" destOrd="0" presId="urn:microsoft.com/office/officeart/2008/layout/VerticalCurvedList"/>
    <dgm:cxn modelId="{6BA2F8AD-6C48-4175-9E43-950EC771F8EE}" type="presParOf" srcId="{5E88C288-2244-4397-A624-FFAAD04957B7}" destId="{382A4D66-9958-4151-B6DE-C1AE67F3EC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CC5C4F-FC6F-49A4-8E8D-ABDE0F48543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A93DDF0-AD92-47F2-8612-FD06F76CFFFD}">
      <dgm:prSet custT="1"/>
      <dgm:spPr/>
      <dgm:t>
        <a:bodyPr/>
        <a:lstStyle/>
        <a:p>
          <a:r>
            <a:rPr lang="fr-FR" sz="1400" dirty="0" smtClean="0"/>
            <a:t>Brigitte </a:t>
          </a:r>
          <a:r>
            <a:rPr lang="fr-FR" sz="1400" dirty="0" err="1" smtClean="0"/>
            <a:t>Laude</a:t>
          </a:r>
          <a:r>
            <a:rPr lang="fr-FR" sz="1400" dirty="0" smtClean="0"/>
            <a:t> </a:t>
          </a:r>
          <a:r>
            <a:rPr lang="fr-FR" sz="1300" dirty="0" smtClean="0"/>
            <a:t>(MIR) </a:t>
          </a:r>
        </a:p>
        <a:p>
          <a:r>
            <a:rPr lang="fr-FR" sz="1300" dirty="0" smtClean="0"/>
            <a:t>Initiatrice du chantier fin 2018, animatrice</a:t>
          </a:r>
          <a:endParaRPr lang="fr-FR" sz="1300" dirty="0"/>
        </a:p>
      </dgm:t>
    </dgm:pt>
    <dgm:pt modelId="{9DFB88FF-EE2B-456E-9D0E-6D99B339B722}" type="parTrans" cxnId="{D3413E6C-2177-4239-B459-EB2F958A860C}">
      <dgm:prSet/>
      <dgm:spPr/>
      <dgm:t>
        <a:bodyPr/>
        <a:lstStyle/>
        <a:p>
          <a:endParaRPr lang="fr-FR"/>
        </a:p>
      </dgm:t>
    </dgm:pt>
    <dgm:pt modelId="{3F8150AB-89EA-4352-9AEB-94A71B042A18}" type="sibTrans" cxnId="{D3413E6C-2177-4239-B459-EB2F958A860C}">
      <dgm:prSet/>
      <dgm:spPr/>
      <dgm:t>
        <a:bodyPr/>
        <a:lstStyle/>
        <a:p>
          <a:endParaRPr lang="fr-FR"/>
        </a:p>
      </dgm:t>
    </dgm:pt>
    <dgm:pt modelId="{86671C1E-7E46-416E-A80F-4C7CB23BF7BB}">
      <dgm:prSet custT="1"/>
      <dgm:spPr/>
      <dgm:t>
        <a:bodyPr/>
        <a:lstStyle/>
        <a:p>
          <a:pPr>
            <a:buNone/>
          </a:pPr>
          <a:r>
            <a:rPr lang="fr-FR" sz="1600" b="0" dirty="0"/>
            <a:t>Les </a:t>
          </a:r>
          <a:r>
            <a:rPr lang="fr-FR" sz="1600" b="0" dirty="0" smtClean="0"/>
            <a:t>mathématiciennes</a:t>
          </a:r>
          <a:endParaRPr lang="fr-FR" sz="1600" b="0" dirty="0"/>
        </a:p>
      </dgm:t>
    </dgm:pt>
    <dgm:pt modelId="{D835AC18-F705-4DF1-92AC-5901DD9542FF}" type="parTrans" cxnId="{9A76D4E7-F085-482A-8D30-6EA4F0E2B961}">
      <dgm:prSet/>
      <dgm:spPr/>
      <dgm:t>
        <a:bodyPr/>
        <a:lstStyle/>
        <a:p>
          <a:endParaRPr lang="fr-FR"/>
        </a:p>
      </dgm:t>
    </dgm:pt>
    <dgm:pt modelId="{D8DDFF0F-A08E-49B0-84D9-E782839F712E}" type="sibTrans" cxnId="{9A76D4E7-F085-482A-8D30-6EA4F0E2B961}">
      <dgm:prSet/>
      <dgm:spPr/>
      <dgm:t>
        <a:bodyPr/>
        <a:lstStyle/>
        <a:p>
          <a:endParaRPr lang="fr-FR"/>
        </a:p>
      </dgm:t>
    </dgm:pt>
    <dgm:pt modelId="{729F60AD-DCC5-45C7-B3CB-32CC2746194C}">
      <dgm:prSet/>
      <dgm:spPr/>
      <dgm:t>
        <a:bodyPr/>
        <a:lstStyle/>
        <a:p>
          <a:r>
            <a:rPr lang="fr-FR" dirty="0" smtClean="0"/>
            <a:t>Anna </a:t>
          </a:r>
          <a:r>
            <a:rPr lang="fr-FR" dirty="0" err="1" smtClean="0"/>
            <a:t>Wojciechowska</a:t>
          </a:r>
          <a:r>
            <a:rPr lang="fr-FR" dirty="0" smtClean="0"/>
            <a:t> (I2M)</a:t>
          </a:r>
        </a:p>
        <a:p>
          <a:r>
            <a:rPr lang="fr-FR" dirty="0" smtClean="0"/>
            <a:t>Collaboratrice et membre du GT</a:t>
          </a:r>
          <a:endParaRPr lang="fr-FR" dirty="0"/>
        </a:p>
      </dgm:t>
    </dgm:pt>
    <dgm:pt modelId="{D887A35D-4D4D-4E35-B862-DEE2D3E75757}" type="parTrans" cxnId="{C7C618CE-F53A-4177-AE20-3E812AD05D10}">
      <dgm:prSet/>
      <dgm:spPr/>
      <dgm:t>
        <a:bodyPr/>
        <a:lstStyle/>
        <a:p>
          <a:endParaRPr lang="fr-FR"/>
        </a:p>
      </dgm:t>
    </dgm:pt>
    <dgm:pt modelId="{30FF1C12-6044-48F0-A38B-43B7D8AC273D}" type="sibTrans" cxnId="{C7C618CE-F53A-4177-AE20-3E812AD05D10}">
      <dgm:prSet/>
      <dgm:spPr/>
      <dgm:t>
        <a:bodyPr/>
        <a:lstStyle/>
        <a:p>
          <a:endParaRPr lang="fr-FR"/>
        </a:p>
      </dgm:t>
    </dgm:pt>
    <dgm:pt modelId="{25DFCB1B-C2A0-4070-A148-AB4CD4C5F4B3}">
      <dgm:prSet custT="1"/>
      <dgm:spPr/>
      <dgm:t>
        <a:bodyPr/>
        <a:lstStyle/>
        <a:p>
          <a:pPr>
            <a:buNone/>
          </a:pPr>
          <a:r>
            <a:rPr lang="fr-FR" sz="1600" b="0" dirty="0"/>
            <a:t>Les </a:t>
          </a:r>
          <a:r>
            <a:rPr lang="fr-FR" sz="1600" b="0" dirty="0" smtClean="0"/>
            <a:t>mathématiciens et autorités russes (corpus dédiés)</a:t>
          </a:r>
          <a:endParaRPr lang="fr-FR" sz="1600" b="0" dirty="0"/>
        </a:p>
      </dgm:t>
    </dgm:pt>
    <dgm:pt modelId="{92C2A1EF-0711-40C1-A7B3-05964B4B6EED}" type="parTrans" cxnId="{2375F914-002F-43FA-B062-C13C07BD1508}">
      <dgm:prSet/>
      <dgm:spPr/>
      <dgm:t>
        <a:bodyPr/>
        <a:lstStyle/>
        <a:p>
          <a:endParaRPr lang="fr-FR"/>
        </a:p>
      </dgm:t>
    </dgm:pt>
    <dgm:pt modelId="{E0B6AEB3-F635-4128-94CB-D5B85111F800}" type="sibTrans" cxnId="{2375F914-002F-43FA-B062-C13C07BD1508}">
      <dgm:prSet/>
      <dgm:spPr/>
      <dgm:t>
        <a:bodyPr/>
        <a:lstStyle/>
        <a:p>
          <a:endParaRPr lang="fr-FR"/>
        </a:p>
      </dgm:t>
    </dgm:pt>
    <dgm:pt modelId="{6A074E1F-DA8D-405C-9CDB-FDE08F04FDD5}">
      <dgm:prSet/>
      <dgm:spPr/>
      <dgm:t>
        <a:bodyPr/>
        <a:lstStyle/>
        <a:p>
          <a:r>
            <a:rPr lang="fr-FR" dirty="0" smtClean="0"/>
            <a:t>Bibliothécaires au fil de l’eau</a:t>
          </a:r>
          <a:endParaRPr lang="fr-FR" dirty="0"/>
        </a:p>
      </dgm:t>
    </dgm:pt>
    <dgm:pt modelId="{C5E9A652-E2F8-4D93-85F0-2DFC75FF53B1}" type="parTrans" cxnId="{B19F4BEE-1CA4-4676-BA08-DE90D87DFFF7}">
      <dgm:prSet/>
      <dgm:spPr/>
      <dgm:t>
        <a:bodyPr/>
        <a:lstStyle/>
        <a:p>
          <a:endParaRPr lang="fr-FR"/>
        </a:p>
      </dgm:t>
    </dgm:pt>
    <dgm:pt modelId="{493D480F-BE34-4A25-A1F4-3316C5E896F6}" type="sibTrans" cxnId="{B19F4BEE-1CA4-4676-BA08-DE90D87DFFF7}">
      <dgm:prSet/>
      <dgm:spPr/>
      <dgm:t>
        <a:bodyPr/>
        <a:lstStyle/>
        <a:p>
          <a:endParaRPr lang="fr-FR"/>
        </a:p>
      </dgm:t>
    </dgm:pt>
    <dgm:pt modelId="{B91A61E7-6F31-485F-BDF2-F499A3897973}">
      <dgm:prSet custT="1"/>
      <dgm:spPr/>
      <dgm:t>
        <a:bodyPr/>
        <a:lstStyle/>
        <a:p>
          <a:pPr>
            <a:buNone/>
          </a:pPr>
          <a:r>
            <a:rPr lang="fr-FR" sz="1400" b="0" i="1" dirty="0" smtClean="0"/>
            <a:t> </a:t>
          </a:r>
          <a:r>
            <a:rPr lang="fr-FR" sz="1400" i="1" dirty="0" smtClean="0"/>
            <a:t>(partie en mutation au 31/12/2019)</a:t>
          </a:r>
          <a:endParaRPr lang="fr-FR" sz="1400" b="0" i="1" dirty="0"/>
        </a:p>
      </dgm:t>
    </dgm:pt>
    <dgm:pt modelId="{4C567470-B1A3-4CA0-9A5F-1A2ED14EF4F1}" type="parTrans" cxnId="{CAEAF957-679B-4427-A0ED-0EA5FAFE9EF9}">
      <dgm:prSet/>
      <dgm:spPr/>
      <dgm:t>
        <a:bodyPr/>
        <a:lstStyle/>
        <a:p>
          <a:endParaRPr lang="fr-FR"/>
        </a:p>
      </dgm:t>
    </dgm:pt>
    <dgm:pt modelId="{CDF8B02F-6226-4063-9AA3-F87D92591512}" type="sibTrans" cxnId="{CAEAF957-679B-4427-A0ED-0EA5FAFE9EF9}">
      <dgm:prSet/>
      <dgm:spPr/>
      <dgm:t>
        <a:bodyPr/>
        <a:lstStyle/>
        <a:p>
          <a:endParaRPr lang="fr-FR"/>
        </a:p>
      </dgm:t>
    </dgm:pt>
    <dgm:pt modelId="{89C45660-E294-4923-84C4-C917E70B6DC4}">
      <dgm:prSet custT="1"/>
      <dgm:spPr/>
      <dgm:t>
        <a:bodyPr/>
        <a:lstStyle/>
        <a:p>
          <a:pPr>
            <a:buNone/>
          </a:pPr>
          <a:r>
            <a:rPr lang="fr-FR" sz="1400" b="0" i="1" dirty="0" smtClean="0"/>
            <a:t>(a quitté le GT en 2020)</a:t>
          </a:r>
          <a:endParaRPr lang="fr-FR" sz="1400" b="0" dirty="0"/>
        </a:p>
      </dgm:t>
    </dgm:pt>
    <dgm:pt modelId="{DDF11E76-8BCA-428C-9B0B-5FE169410C54}" type="parTrans" cxnId="{B87308EA-84C8-4A33-8F83-B2E47BF15871}">
      <dgm:prSet/>
      <dgm:spPr/>
      <dgm:t>
        <a:bodyPr/>
        <a:lstStyle/>
        <a:p>
          <a:endParaRPr lang="fr-FR"/>
        </a:p>
      </dgm:t>
    </dgm:pt>
    <dgm:pt modelId="{CD4F83A5-8ABC-40C6-A4E2-61E6D03D2ACB}" type="sibTrans" cxnId="{B87308EA-84C8-4A33-8F83-B2E47BF15871}">
      <dgm:prSet/>
      <dgm:spPr/>
      <dgm:t>
        <a:bodyPr/>
        <a:lstStyle/>
        <a:p>
          <a:endParaRPr lang="fr-FR"/>
        </a:p>
      </dgm:t>
    </dgm:pt>
    <dgm:pt modelId="{B5D82C65-6F32-4B26-B443-AD5C9DA3AADD}" type="pres">
      <dgm:prSet presAssocID="{19CC5C4F-FC6F-49A4-8E8D-ABDE0F4854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D4ED1F9-0DFC-4BB6-ACE3-A7E8C64B760C}" type="pres">
      <dgm:prSet presAssocID="{AA93DDF0-AD92-47F2-8612-FD06F76CFFFD}" presName="linNode" presStyleCnt="0"/>
      <dgm:spPr/>
      <dgm:t>
        <a:bodyPr/>
        <a:lstStyle/>
        <a:p>
          <a:endParaRPr lang="fr-FR"/>
        </a:p>
      </dgm:t>
    </dgm:pt>
    <dgm:pt modelId="{E3DB3995-D57C-4F10-8E2E-98539A82E0ED}" type="pres">
      <dgm:prSet presAssocID="{AA93DDF0-AD92-47F2-8612-FD06F76CFFFD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031535A-BF01-43F5-B4CD-3172F0FDAC77}" type="pres">
      <dgm:prSet presAssocID="{AA93DDF0-AD92-47F2-8612-FD06F76CFFF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B02F78-86A7-4699-ABA2-FE30F07B5D0D}" type="pres">
      <dgm:prSet presAssocID="{3F8150AB-89EA-4352-9AEB-94A71B042A18}" presName="sp" presStyleCnt="0"/>
      <dgm:spPr/>
      <dgm:t>
        <a:bodyPr/>
        <a:lstStyle/>
        <a:p>
          <a:endParaRPr lang="fr-FR"/>
        </a:p>
      </dgm:t>
    </dgm:pt>
    <dgm:pt modelId="{E52DE5AA-B166-4F24-A0F1-18B6A81DD07D}" type="pres">
      <dgm:prSet presAssocID="{729F60AD-DCC5-45C7-B3CB-32CC2746194C}" presName="linNode" presStyleCnt="0"/>
      <dgm:spPr/>
      <dgm:t>
        <a:bodyPr/>
        <a:lstStyle/>
        <a:p>
          <a:endParaRPr lang="fr-FR"/>
        </a:p>
      </dgm:t>
    </dgm:pt>
    <dgm:pt modelId="{1311E093-2BEB-4847-9C97-5D9DFC610768}" type="pres">
      <dgm:prSet presAssocID="{729F60AD-DCC5-45C7-B3CB-32CC2746194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D171D-0792-4124-B2EA-1B5EC0183166}" type="pres">
      <dgm:prSet presAssocID="{729F60AD-DCC5-45C7-B3CB-32CC2746194C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5F719B-5833-462B-A779-0CABD626BB0A}" type="pres">
      <dgm:prSet presAssocID="{30FF1C12-6044-48F0-A38B-43B7D8AC273D}" presName="sp" presStyleCnt="0"/>
      <dgm:spPr/>
      <dgm:t>
        <a:bodyPr/>
        <a:lstStyle/>
        <a:p>
          <a:endParaRPr lang="fr-FR"/>
        </a:p>
      </dgm:t>
    </dgm:pt>
    <dgm:pt modelId="{FB851AAF-13A5-4EF9-8F56-7A3C20BBC0D1}" type="pres">
      <dgm:prSet presAssocID="{6A074E1F-DA8D-405C-9CDB-FDE08F04FDD5}" presName="linNode" presStyleCnt="0"/>
      <dgm:spPr/>
      <dgm:t>
        <a:bodyPr/>
        <a:lstStyle/>
        <a:p>
          <a:endParaRPr lang="fr-FR"/>
        </a:p>
      </dgm:t>
    </dgm:pt>
    <dgm:pt modelId="{6DB48552-1548-495E-BCB8-6573AB26A537}" type="pres">
      <dgm:prSet presAssocID="{6A074E1F-DA8D-405C-9CDB-FDE08F04FDD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7C618CE-F53A-4177-AE20-3E812AD05D10}" srcId="{19CC5C4F-FC6F-49A4-8E8D-ABDE0F485434}" destId="{729F60AD-DCC5-45C7-B3CB-32CC2746194C}" srcOrd="1" destOrd="0" parTransId="{D887A35D-4D4D-4E35-B862-DEE2D3E75757}" sibTransId="{30FF1C12-6044-48F0-A38B-43B7D8AC273D}"/>
    <dgm:cxn modelId="{2375F914-002F-43FA-B062-C13C07BD1508}" srcId="{729F60AD-DCC5-45C7-B3CB-32CC2746194C}" destId="{25DFCB1B-C2A0-4070-A148-AB4CD4C5F4B3}" srcOrd="0" destOrd="0" parTransId="{92C2A1EF-0711-40C1-A7B3-05964B4B6EED}" sibTransId="{E0B6AEB3-F635-4128-94CB-D5B85111F800}"/>
    <dgm:cxn modelId="{8C95AD41-5D12-4C61-A448-71A0B45CA8EF}" type="presOf" srcId="{19CC5C4F-FC6F-49A4-8E8D-ABDE0F485434}" destId="{B5D82C65-6F32-4B26-B443-AD5C9DA3AADD}" srcOrd="0" destOrd="0" presId="urn:microsoft.com/office/officeart/2005/8/layout/vList5"/>
    <dgm:cxn modelId="{147DDEF8-DFC5-4D7F-8048-01E5615019B4}" type="presOf" srcId="{89C45660-E294-4923-84C4-C917E70B6DC4}" destId="{D60D171D-0792-4124-B2EA-1B5EC0183166}" srcOrd="0" destOrd="1" presId="urn:microsoft.com/office/officeart/2005/8/layout/vList5"/>
    <dgm:cxn modelId="{D3413E6C-2177-4239-B459-EB2F958A860C}" srcId="{19CC5C4F-FC6F-49A4-8E8D-ABDE0F485434}" destId="{AA93DDF0-AD92-47F2-8612-FD06F76CFFFD}" srcOrd="0" destOrd="0" parTransId="{9DFB88FF-EE2B-456E-9D0E-6D99B339B722}" sibTransId="{3F8150AB-89EA-4352-9AEB-94A71B042A18}"/>
    <dgm:cxn modelId="{B87308EA-84C8-4A33-8F83-B2E47BF15871}" srcId="{729F60AD-DCC5-45C7-B3CB-32CC2746194C}" destId="{89C45660-E294-4923-84C4-C917E70B6DC4}" srcOrd="1" destOrd="0" parTransId="{DDF11E76-8BCA-428C-9B0B-5FE169410C54}" sibTransId="{CD4F83A5-8ABC-40C6-A4E2-61E6D03D2ACB}"/>
    <dgm:cxn modelId="{CAEAF957-679B-4427-A0ED-0EA5FAFE9EF9}" srcId="{AA93DDF0-AD92-47F2-8612-FD06F76CFFFD}" destId="{B91A61E7-6F31-485F-BDF2-F499A3897973}" srcOrd="1" destOrd="0" parTransId="{4C567470-B1A3-4CA0-9A5F-1A2ED14EF4F1}" sibTransId="{CDF8B02F-6226-4063-9AA3-F87D92591512}"/>
    <dgm:cxn modelId="{9F8037FD-40F8-4EF4-B383-BE790BAC6EC2}" type="presOf" srcId="{B91A61E7-6F31-485F-BDF2-F499A3897973}" destId="{4031535A-BF01-43F5-B4CD-3172F0FDAC77}" srcOrd="0" destOrd="1" presId="urn:microsoft.com/office/officeart/2005/8/layout/vList5"/>
    <dgm:cxn modelId="{A03516C3-DD09-4BA3-996D-C34E70433B64}" type="presOf" srcId="{AA93DDF0-AD92-47F2-8612-FD06F76CFFFD}" destId="{E3DB3995-D57C-4F10-8E2E-98539A82E0ED}" srcOrd="0" destOrd="0" presId="urn:microsoft.com/office/officeart/2005/8/layout/vList5"/>
    <dgm:cxn modelId="{BC04BDE1-0325-4F9F-AF52-C897371A23E3}" type="presOf" srcId="{6A074E1F-DA8D-405C-9CDB-FDE08F04FDD5}" destId="{6DB48552-1548-495E-BCB8-6573AB26A537}" srcOrd="0" destOrd="0" presId="urn:microsoft.com/office/officeart/2005/8/layout/vList5"/>
    <dgm:cxn modelId="{9A76D4E7-F085-482A-8D30-6EA4F0E2B961}" srcId="{AA93DDF0-AD92-47F2-8612-FD06F76CFFFD}" destId="{86671C1E-7E46-416E-A80F-4C7CB23BF7BB}" srcOrd="0" destOrd="0" parTransId="{D835AC18-F705-4DF1-92AC-5901DD9542FF}" sibTransId="{D8DDFF0F-A08E-49B0-84D9-E782839F712E}"/>
    <dgm:cxn modelId="{54161AF3-DE5A-4A04-9500-26D0E7841CFB}" type="presOf" srcId="{25DFCB1B-C2A0-4070-A148-AB4CD4C5F4B3}" destId="{D60D171D-0792-4124-B2EA-1B5EC0183166}" srcOrd="0" destOrd="0" presId="urn:microsoft.com/office/officeart/2005/8/layout/vList5"/>
    <dgm:cxn modelId="{CCAD916B-CCC9-48F3-8013-E09B8E4B61CA}" type="presOf" srcId="{729F60AD-DCC5-45C7-B3CB-32CC2746194C}" destId="{1311E093-2BEB-4847-9C97-5D9DFC610768}" srcOrd="0" destOrd="0" presId="urn:microsoft.com/office/officeart/2005/8/layout/vList5"/>
    <dgm:cxn modelId="{B19F4BEE-1CA4-4676-BA08-DE90D87DFFF7}" srcId="{19CC5C4F-FC6F-49A4-8E8D-ABDE0F485434}" destId="{6A074E1F-DA8D-405C-9CDB-FDE08F04FDD5}" srcOrd="2" destOrd="0" parTransId="{C5E9A652-E2F8-4D93-85F0-2DFC75FF53B1}" sibTransId="{493D480F-BE34-4A25-A1F4-3316C5E896F6}"/>
    <dgm:cxn modelId="{241B9024-7676-4B7A-A95B-896E3D0307C5}" type="presOf" srcId="{86671C1E-7E46-416E-A80F-4C7CB23BF7BB}" destId="{4031535A-BF01-43F5-B4CD-3172F0FDAC77}" srcOrd="0" destOrd="0" presId="urn:microsoft.com/office/officeart/2005/8/layout/vList5"/>
    <dgm:cxn modelId="{520F65BF-9C03-4196-B800-4CDE6BB2D6A9}" type="presParOf" srcId="{B5D82C65-6F32-4B26-B443-AD5C9DA3AADD}" destId="{6D4ED1F9-0DFC-4BB6-ACE3-A7E8C64B760C}" srcOrd="0" destOrd="0" presId="urn:microsoft.com/office/officeart/2005/8/layout/vList5"/>
    <dgm:cxn modelId="{6093749D-4873-4CAF-931E-01AEB8713744}" type="presParOf" srcId="{6D4ED1F9-0DFC-4BB6-ACE3-A7E8C64B760C}" destId="{E3DB3995-D57C-4F10-8E2E-98539A82E0ED}" srcOrd="0" destOrd="0" presId="urn:microsoft.com/office/officeart/2005/8/layout/vList5"/>
    <dgm:cxn modelId="{5A81D887-645A-4615-8B94-E1FC955E8BC5}" type="presParOf" srcId="{6D4ED1F9-0DFC-4BB6-ACE3-A7E8C64B760C}" destId="{4031535A-BF01-43F5-B4CD-3172F0FDAC77}" srcOrd="1" destOrd="0" presId="urn:microsoft.com/office/officeart/2005/8/layout/vList5"/>
    <dgm:cxn modelId="{1C57491C-E578-4A06-A655-C28DD71082CC}" type="presParOf" srcId="{B5D82C65-6F32-4B26-B443-AD5C9DA3AADD}" destId="{C0B02F78-86A7-4699-ABA2-FE30F07B5D0D}" srcOrd="1" destOrd="0" presId="urn:microsoft.com/office/officeart/2005/8/layout/vList5"/>
    <dgm:cxn modelId="{570AE71E-8BB9-40D3-AB5B-75C3C07E6AC3}" type="presParOf" srcId="{B5D82C65-6F32-4B26-B443-AD5C9DA3AADD}" destId="{E52DE5AA-B166-4F24-A0F1-18B6A81DD07D}" srcOrd="2" destOrd="0" presId="urn:microsoft.com/office/officeart/2005/8/layout/vList5"/>
    <dgm:cxn modelId="{9F771D23-D262-41DD-81AB-6792C2DB38F0}" type="presParOf" srcId="{E52DE5AA-B166-4F24-A0F1-18B6A81DD07D}" destId="{1311E093-2BEB-4847-9C97-5D9DFC610768}" srcOrd="0" destOrd="0" presId="urn:microsoft.com/office/officeart/2005/8/layout/vList5"/>
    <dgm:cxn modelId="{3E32AB74-8652-479B-B57A-DC92E3D41609}" type="presParOf" srcId="{E52DE5AA-B166-4F24-A0F1-18B6A81DD07D}" destId="{D60D171D-0792-4124-B2EA-1B5EC0183166}" srcOrd="1" destOrd="0" presId="urn:microsoft.com/office/officeart/2005/8/layout/vList5"/>
    <dgm:cxn modelId="{3D89FBAB-B2E4-48FF-9340-92196D5CF787}" type="presParOf" srcId="{B5D82C65-6F32-4B26-B443-AD5C9DA3AADD}" destId="{675F719B-5833-462B-A779-0CABD626BB0A}" srcOrd="3" destOrd="0" presId="urn:microsoft.com/office/officeart/2005/8/layout/vList5"/>
    <dgm:cxn modelId="{1EA662F0-5778-4948-83CA-EEA08E8D9591}" type="presParOf" srcId="{B5D82C65-6F32-4B26-B443-AD5C9DA3AADD}" destId="{FB851AAF-13A5-4EF9-8F56-7A3C20BBC0D1}" srcOrd="4" destOrd="0" presId="urn:microsoft.com/office/officeart/2005/8/layout/vList5"/>
    <dgm:cxn modelId="{7F600CDF-C5C7-4E4D-B173-B73599EE81AA}" type="presParOf" srcId="{FB851AAF-13A5-4EF9-8F56-7A3C20BBC0D1}" destId="{6DB48552-1548-495E-BCB8-6573AB26A53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6198E7-11AD-4CF4-901E-6DB890BB252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7A07108B-EF3D-4EC5-9C5B-FAB7FA6295AA}">
      <dgm:prSet phldrT="[Texte]" custT="1"/>
      <dgm:spPr/>
      <dgm:t>
        <a:bodyPr/>
        <a:lstStyle/>
        <a:p>
          <a:pPr algn="ctr"/>
          <a:r>
            <a:rPr lang="fr-FR" sz="1600" dirty="0" smtClean="0"/>
            <a:t>Création/enrichissement/ajout des liens dans les notices bibliographiques concernées de</a:t>
          </a:r>
        </a:p>
        <a:p>
          <a:pPr algn="ctr"/>
          <a:r>
            <a:rPr lang="fr-FR" sz="1600" dirty="0" err="1" smtClean="0"/>
            <a:t>Ahmes</a:t>
          </a:r>
          <a:r>
            <a:rPr lang="fr-FR" sz="1600" dirty="0" smtClean="0"/>
            <a:t> (1680  -  1620 BC), jusqu’à</a:t>
          </a:r>
        </a:p>
        <a:p>
          <a:pPr algn="ctr"/>
          <a:r>
            <a:rPr lang="de-DE" sz="1600" dirty="0" smtClean="0"/>
            <a:t>Paul Heinrich </a:t>
          </a:r>
          <a:r>
            <a:rPr lang="de-DE" sz="1600" dirty="0" err="1" smtClean="0"/>
            <a:t>Fuss</a:t>
          </a:r>
          <a:r>
            <a:rPr lang="de-DE" sz="1600" dirty="0" smtClean="0"/>
            <a:t> (1797 - 1855)</a:t>
          </a:r>
          <a:endParaRPr lang="fr-FR" sz="1600" dirty="0"/>
        </a:p>
      </dgm:t>
    </dgm:pt>
    <dgm:pt modelId="{24013910-D102-42A6-9037-9E94FF9D5776}" type="parTrans" cxnId="{C912BE02-4A2A-40D6-A68C-CEBF64D943A5}">
      <dgm:prSet/>
      <dgm:spPr/>
      <dgm:t>
        <a:bodyPr/>
        <a:lstStyle/>
        <a:p>
          <a:endParaRPr lang="fr-FR"/>
        </a:p>
      </dgm:t>
    </dgm:pt>
    <dgm:pt modelId="{856FAB0D-0539-4FED-A23C-A4E5FE1DE064}" type="sibTrans" cxnId="{C912BE02-4A2A-40D6-A68C-CEBF64D943A5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FCE259E1-7728-42E8-922A-6FC3696E1922}">
      <dgm:prSet custT="1"/>
      <dgm:spPr/>
      <dgm:t>
        <a:bodyPr/>
        <a:lstStyle/>
        <a:p>
          <a:pPr algn="l">
            <a:tabLst>
              <a:tab pos="360000" algn="l"/>
            </a:tabLst>
          </a:pPr>
          <a:r>
            <a:rPr lang="fr-FR" sz="1600" dirty="0" smtClean="0"/>
            <a:t>	</a:t>
          </a:r>
        </a:p>
        <a:p>
          <a:pPr algn="l">
            <a:tabLst>
              <a:tab pos="360000" algn="l"/>
            </a:tabLst>
          </a:pPr>
          <a:r>
            <a:rPr lang="fr-FR" sz="1600" dirty="0" smtClean="0"/>
            <a:t>	Sur 2935 entrées que compte le corpus : </a:t>
          </a:r>
        </a:p>
        <a:p>
          <a:pPr algn="l">
            <a:tabLst>
              <a:tab pos="360000" algn="l"/>
            </a:tabLst>
          </a:pPr>
          <a:r>
            <a:rPr lang="fr-FR" sz="1600" dirty="0" smtClean="0"/>
            <a:t>	702 entrées recherchées dans le SUDOC,</a:t>
          </a:r>
        </a:p>
        <a:p>
          <a:pPr algn="l">
            <a:tabLst>
              <a:tab pos="360000" algn="l"/>
            </a:tabLst>
          </a:pPr>
          <a:r>
            <a:rPr lang="fr-FR" sz="1600" dirty="0" smtClean="0"/>
            <a:t>	684 entrées concernées et traitées aux normes </a:t>
          </a:r>
          <a:r>
            <a:rPr lang="fr-FR" sz="1600" dirty="0" smtClean="0">
              <a:latin typeface="Calibri" panose="020F0502020204030204" pitchFamily="34" charset="0"/>
              <a:cs typeface="Calibri" panose="020F0502020204030204" pitchFamily="34" charset="0"/>
            </a:rPr>
            <a:t>de la transition 	bibliographique, soit ¼ du corpus, </a:t>
          </a:r>
          <a:r>
            <a:rPr lang="fr-FR" sz="1600" dirty="0" smtClean="0"/>
            <a:t>dont 113 créations</a:t>
          </a:r>
        </a:p>
        <a:p>
          <a:pPr algn="l">
            <a:tabLst>
              <a:tab pos="360000" algn="l"/>
            </a:tabLst>
          </a:pPr>
          <a:r>
            <a:rPr lang="fr-FR" sz="1600" dirty="0" smtClean="0"/>
            <a:t>	14 mathématiciennes et 670 mathématiciens.</a:t>
          </a:r>
        </a:p>
        <a:p>
          <a:pPr algn="l">
            <a:tabLst>
              <a:tab pos="360000" algn="l"/>
            </a:tabLst>
          </a:pPr>
          <a:r>
            <a:rPr lang="fr-FR" sz="1600" dirty="0" smtClean="0"/>
            <a:t>	</a:t>
          </a:r>
          <a:endParaRPr lang="fr-FR" sz="1600" dirty="0"/>
        </a:p>
      </dgm:t>
    </dgm:pt>
    <dgm:pt modelId="{A9AA7675-B7DE-43C0-AFCC-AE82241C3A2C}" type="parTrans" cxnId="{02F10386-BEF1-4012-93CC-8B8C1FBFA100}">
      <dgm:prSet/>
      <dgm:spPr/>
      <dgm:t>
        <a:bodyPr/>
        <a:lstStyle/>
        <a:p>
          <a:endParaRPr lang="fr-FR"/>
        </a:p>
      </dgm:t>
    </dgm:pt>
    <dgm:pt modelId="{57647AED-D278-46EE-B546-F32516589E72}" type="sibTrans" cxnId="{02F10386-BEF1-4012-93CC-8B8C1FBFA100}">
      <dgm:prSet/>
      <dgm:spPr/>
      <dgm:t>
        <a:bodyPr/>
        <a:lstStyle/>
        <a:p>
          <a:endParaRPr lang="fr-FR"/>
        </a:p>
      </dgm:t>
    </dgm:pt>
    <dgm:pt modelId="{474CE9D5-35FA-4B6C-8225-2FF3BFC9B477}" type="pres">
      <dgm:prSet presAssocID="{9A6198E7-11AD-4CF4-901E-6DB890BB2521}" presName="linearFlow" presStyleCnt="0">
        <dgm:presLayoutVars>
          <dgm:resizeHandles val="exact"/>
        </dgm:presLayoutVars>
      </dgm:prSet>
      <dgm:spPr/>
    </dgm:pt>
    <dgm:pt modelId="{4B90595B-33F3-4B43-9E71-386A80584D19}" type="pres">
      <dgm:prSet presAssocID="{7A07108B-EF3D-4EC5-9C5B-FAB7FA6295AA}" presName="node" presStyleLbl="node1" presStyleIdx="0" presStyleCnt="2" custScaleX="87471" custScaleY="8413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6D4294-5DFB-49A6-ADA3-C92BAB6E81FC}" type="pres">
      <dgm:prSet presAssocID="{856FAB0D-0539-4FED-A23C-A4E5FE1DE064}" presName="sibTrans" presStyleLbl="sibTrans2D1" presStyleIdx="0" presStyleCnt="1" custScaleX="100248" custScaleY="57097"/>
      <dgm:spPr/>
    </dgm:pt>
    <dgm:pt modelId="{62A1DEDE-FF26-4FAB-9B18-011C43D14F34}" type="pres">
      <dgm:prSet presAssocID="{856FAB0D-0539-4FED-A23C-A4E5FE1DE064}" presName="connectorText" presStyleLbl="sibTrans2D1" presStyleIdx="0" presStyleCnt="1"/>
      <dgm:spPr/>
    </dgm:pt>
    <dgm:pt modelId="{2E83AEC8-A0F0-4F39-8534-2CD6112E2EF6}" type="pres">
      <dgm:prSet presAssocID="{FCE259E1-7728-42E8-922A-6FC3696E1922}" presName="node" presStyleLbl="node1" presStyleIdx="1" presStyleCnt="2" custScaleX="95448" custScaleY="107668" custLinFactNeighborX="-319" custLinFactNeighborY="-1125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611C4B1-7981-44C4-8FAA-2B9FCC8E70BC}" type="presOf" srcId="{856FAB0D-0539-4FED-A23C-A4E5FE1DE064}" destId="{62A1DEDE-FF26-4FAB-9B18-011C43D14F34}" srcOrd="1" destOrd="0" presId="urn:microsoft.com/office/officeart/2005/8/layout/process2"/>
    <dgm:cxn modelId="{D06E889A-1C35-492D-898E-7B9DAD0FE5F0}" type="presOf" srcId="{FCE259E1-7728-42E8-922A-6FC3696E1922}" destId="{2E83AEC8-A0F0-4F39-8534-2CD6112E2EF6}" srcOrd="0" destOrd="0" presId="urn:microsoft.com/office/officeart/2005/8/layout/process2"/>
    <dgm:cxn modelId="{C8609BBA-B779-45F1-8F20-1742609260E8}" type="presOf" srcId="{7A07108B-EF3D-4EC5-9C5B-FAB7FA6295AA}" destId="{4B90595B-33F3-4B43-9E71-386A80584D19}" srcOrd="0" destOrd="0" presId="urn:microsoft.com/office/officeart/2005/8/layout/process2"/>
    <dgm:cxn modelId="{56FA2689-FC1A-40D8-A05A-A2FD4192744C}" type="presOf" srcId="{856FAB0D-0539-4FED-A23C-A4E5FE1DE064}" destId="{1A6D4294-5DFB-49A6-ADA3-C92BAB6E81FC}" srcOrd="0" destOrd="0" presId="urn:microsoft.com/office/officeart/2005/8/layout/process2"/>
    <dgm:cxn modelId="{CA6CF566-99A0-4A75-A0E9-B99950297DA0}" type="presOf" srcId="{9A6198E7-11AD-4CF4-901E-6DB890BB2521}" destId="{474CE9D5-35FA-4B6C-8225-2FF3BFC9B477}" srcOrd="0" destOrd="0" presId="urn:microsoft.com/office/officeart/2005/8/layout/process2"/>
    <dgm:cxn modelId="{02F10386-BEF1-4012-93CC-8B8C1FBFA100}" srcId="{9A6198E7-11AD-4CF4-901E-6DB890BB2521}" destId="{FCE259E1-7728-42E8-922A-6FC3696E1922}" srcOrd="1" destOrd="0" parTransId="{A9AA7675-B7DE-43C0-AFCC-AE82241C3A2C}" sibTransId="{57647AED-D278-46EE-B546-F32516589E72}"/>
    <dgm:cxn modelId="{C912BE02-4A2A-40D6-A68C-CEBF64D943A5}" srcId="{9A6198E7-11AD-4CF4-901E-6DB890BB2521}" destId="{7A07108B-EF3D-4EC5-9C5B-FAB7FA6295AA}" srcOrd="0" destOrd="0" parTransId="{24013910-D102-42A6-9037-9E94FF9D5776}" sibTransId="{856FAB0D-0539-4FED-A23C-A4E5FE1DE064}"/>
    <dgm:cxn modelId="{9CDA724A-4503-4AA7-8CE5-D3444F127725}" type="presParOf" srcId="{474CE9D5-35FA-4B6C-8225-2FF3BFC9B477}" destId="{4B90595B-33F3-4B43-9E71-386A80584D19}" srcOrd="0" destOrd="0" presId="urn:microsoft.com/office/officeart/2005/8/layout/process2"/>
    <dgm:cxn modelId="{CF276155-A9F9-4D73-98FC-2BFDFBBD3225}" type="presParOf" srcId="{474CE9D5-35FA-4B6C-8225-2FF3BFC9B477}" destId="{1A6D4294-5DFB-49A6-ADA3-C92BAB6E81FC}" srcOrd="1" destOrd="0" presId="urn:microsoft.com/office/officeart/2005/8/layout/process2"/>
    <dgm:cxn modelId="{21C41113-2E1B-4D4F-8F7F-3FF55E066DD0}" type="presParOf" srcId="{1A6D4294-5DFB-49A6-ADA3-C92BAB6E81FC}" destId="{62A1DEDE-FF26-4FAB-9B18-011C43D14F34}" srcOrd="0" destOrd="0" presId="urn:microsoft.com/office/officeart/2005/8/layout/process2"/>
    <dgm:cxn modelId="{BFAA7615-F138-4570-8CBA-12AFB5860CAB}" type="presParOf" srcId="{474CE9D5-35FA-4B6C-8225-2FF3BFC9B477}" destId="{2E83AEC8-A0F0-4F39-8534-2CD6112E2EF6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B81EF-A0B9-42EB-BFD2-F278EFEC5C43}">
      <dsp:nvSpPr>
        <dsp:cNvPr id="0" name=""/>
        <dsp:cNvSpPr/>
      </dsp:nvSpPr>
      <dsp:spPr>
        <a:xfrm>
          <a:off x="-4091034" y="-627892"/>
          <a:ext cx="4874930" cy="4874930"/>
        </a:xfrm>
        <a:prstGeom prst="blockArc">
          <a:avLst>
            <a:gd name="adj1" fmla="val 18900000"/>
            <a:gd name="adj2" fmla="val 2700000"/>
            <a:gd name="adj3" fmla="val 44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E16DB-A582-401E-8339-2B46389474E2}">
      <dsp:nvSpPr>
        <dsp:cNvPr id="0" name=""/>
        <dsp:cNvSpPr/>
      </dsp:nvSpPr>
      <dsp:spPr>
        <a:xfrm>
          <a:off x="343430" y="226124"/>
          <a:ext cx="8033632" cy="452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202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Détecter les doublons autorités type personne et assurer leur traitement</a:t>
          </a:r>
          <a:endParaRPr lang="fr-FR" sz="1300" kern="1200" dirty="0"/>
        </a:p>
      </dsp:txBody>
      <dsp:txXfrm>
        <a:off x="343430" y="226124"/>
        <a:ext cx="8033632" cy="452537"/>
      </dsp:txXfrm>
    </dsp:sp>
    <dsp:sp modelId="{70DC2D3A-8C53-43AF-8CFF-79066442F3B5}">
      <dsp:nvSpPr>
        <dsp:cNvPr id="0" name=""/>
        <dsp:cNvSpPr/>
      </dsp:nvSpPr>
      <dsp:spPr>
        <a:xfrm>
          <a:off x="60594" y="169556"/>
          <a:ext cx="565672" cy="565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BD5A51-CDE9-4FDF-8B20-45D919AC91F4}">
      <dsp:nvSpPr>
        <dsp:cNvPr id="0" name=""/>
        <dsp:cNvSpPr/>
      </dsp:nvSpPr>
      <dsp:spPr>
        <a:xfrm>
          <a:off x="667706" y="904713"/>
          <a:ext cx="7709357" cy="452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202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Ajouter des identifiants dans le cadre de l'alignement des référentiels pour assurer leur fiabilité et leur interopérabilité (ISNI, ARK-</a:t>
          </a:r>
          <a:r>
            <a:rPr lang="fr-FR" sz="13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BnF</a:t>
          </a: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, VIAF, WIKIDATA et ZBMATH)</a:t>
          </a:r>
          <a:endParaRPr lang="fr-FR" sz="1300" kern="1200" dirty="0"/>
        </a:p>
      </dsp:txBody>
      <dsp:txXfrm>
        <a:off x="667706" y="904713"/>
        <a:ext cx="7709357" cy="452537"/>
      </dsp:txXfrm>
    </dsp:sp>
    <dsp:sp modelId="{5A281A17-05B4-4A62-86D8-2BAE6CD14EBF}">
      <dsp:nvSpPr>
        <dsp:cNvPr id="0" name=""/>
        <dsp:cNvSpPr/>
      </dsp:nvSpPr>
      <dsp:spPr>
        <a:xfrm>
          <a:off x="384870" y="848146"/>
          <a:ext cx="565672" cy="565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079B3-AF66-4BEF-88D4-39D2FE5CA9CB}">
      <dsp:nvSpPr>
        <dsp:cNvPr id="0" name=""/>
        <dsp:cNvSpPr/>
      </dsp:nvSpPr>
      <dsp:spPr>
        <a:xfrm>
          <a:off x="767232" y="1583303"/>
          <a:ext cx="7609830" cy="452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202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Transcrire en latin les noms/prénoms des autorités en caractères non latin (doublement de la zone 200)</a:t>
          </a:r>
          <a:endParaRPr lang="fr-FR" sz="1300" kern="1200" dirty="0"/>
        </a:p>
      </dsp:txBody>
      <dsp:txXfrm>
        <a:off x="767232" y="1583303"/>
        <a:ext cx="7609830" cy="452537"/>
      </dsp:txXfrm>
    </dsp:sp>
    <dsp:sp modelId="{E93771A5-3D20-41BC-AB7A-D6B4BC5FF262}">
      <dsp:nvSpPr>
        <dsp:cNvPr id="0" name=""/>
        <dsp:cNvSpPr/>
      </dsp:nvSpPr>
      <dsp:spPr>
        <a:xfrm>
          <a:off x="484396" y="1526736"/>
          <a:ext cx="565672" cy="565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86A0F-4301-4163-BCCA-521E222D8B0A}">
      <dsp:nvSpPr>
        <dsp:cNvPr id="0" name=""/>
        <dsp:cNvSpPr/>
      </dsp:nvSpPr>
      <dsp:spPr>
        <a:xfrm>
          <a:off x="667706" y="2261893"/>
          <a:ext cx="7709357" cy="452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202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Ajouter les dates de naissance/décès, contrôler la zones de notes (</a:t>
          </a:r>
          <a:r>
            <a:rPr lang="fr-FR" sz="130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340 ## </a:t>
          </a: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Biographie / 330 0# : homonymie)</a:t>
          </a:r>
          <a:endParaRPr lang="fr-FR" sz="1300" kern="1200" dirty="0"/>
        </a:p>
      </dsp:txBody>
      <dsp:txXfrm>
        <a:off x="667706" y="2261893"/>
        <a:ext cx="7709357" cy="452537"/>
      </dsp:txXfrm>
    </dsp:sp>
    <dsp:sp modelId="{774DD87C-F5E8-4362-AF38-6EEF8DB033C9}">
      <dsp:nvSpPr>
        <dsp:cNvPr id="0" name=""/>
        <dsp:cNvSpPr/>
      </dsp:nvSpPr>
      <dsp:spPr>
        <a:xfrm>
          <a:off x="384870" y="2205326"/>
          <a:ext cx="565672" cy="565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E95F99-39BD-458D-951B-2B5AA8AFD497}">
      <dsp:nvSpPr>
        <dsp:cNvPr id="0" name=""/>
        <dsp:cNvSpPr/>
      </dsp:nvSpPr>
      <dsp:spPr>
        <a:xfrm>
          <a:off x="343430" y="2940482"/>
          <a:ext cx="8033632" cy="452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202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Contrôler les liens entre notices bibliographiques et notices d’autorité dans le </a:t>
          </a:r>
          <a:r>
            <a:rPr lang="fr-FR" sz="13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Sudocc</a:t>
          </a: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avec </a:t>
          </a:r>
          <a:r>
            <a:rPr lang="fr-FR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l’application Paprika.</a:t>
          </a:r>
          <a:endParaRPr lang="fr-FR" sz="1300" kern="1200" dirty="0"/>
        </a:p>
      </dsp:txBody>
      <dsp:txXfrm>
        <a:off x="343430" y="2940482"/>
        <a:ext cx="8033632" cy="452537"/>
      </dsp:txXfrm>
    </dsp:sp>
    <dsp:sp modelId="{4B6249B3-9D4B-41E0-B46D-A194781243B0}">
      <dsp:nvSpPr>
        <dsp:cNvPr id="0" name=""/>
        <dsp:cNvSpPr/>
      </dsp:nvSpPr>
      <dsp:spPr>
        <a:xfrm>
          <a:off x="60594" y="2883915"/>
          <a:ext cx="565672" cy="565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01110-B172-49F2-BC52-D7D9CADE5D3F}">
      <dsp:nvSpPr>
        <dsp:cNvPr id="0" name=""/>
        <dsp:cNvSpPr/>
      </dsp:nvSpPr>
      <dsp:spPr>
        <a:xfrm>
          <a:off x="-4466815" y="-685021"/>
          <a:ext cx="5321331" cy="5321331"/>
        </a:xfrm>
        <a:prstGeom prst="blockArc">
          <a:avLst>
            <a:gd name="adj1" fmla="val 18900000"/>
            <a:gd name="adj2" fmla="val 2700000"/>
            <a:gd name="adj3" fmla="val 406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D28EA-7614-48C2-B678-1DE5AB9E8B43}">
      <dsp:nvSpPr>
        <dsp:cNvPr id="0" name=""/>
        <dsp:cNvSpPr/>
      </dsp:nvSpPr>
      <dsp:spPr>
        <a:xfrm>
          <a:off x="374122" y="246876"/>
          <a:ext cx="3614245" cy="494069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6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Sandrine Renard-Riccetti (IDP-Tours) – </a:t>
          </a:r>
          <a:r>
            <a:rPr lang="fr-FR" sz="1400" u="sng" kern="1200" dirty="0" smtClean="0"/>
            <a:t>Animatrice</a:t>
          </a:r>
          <a:endParaRPr lang="fr-FR" sz="1400" u="sng" kern="1200" dirty="0"/>
        </a:p>
      </dsp:txBody>
      <dsp:txXfrm>
        <a:off x="374122" y="246876"/>
        <a:ext cx="3614245" cy="494069"/>
      </dsp:txXfrm>
    </dsp:sp>
    <dsp:sp modelId="{3560C755-ADA2-49B7-8B9B-B357E0850080}">
      <dsp:nvSpPr>
        <dsp:cNvPr id="0" name=""/>
        <dsp:cNvSpPr/>
      </dsp:nvSpPr>
      <dsp:spPr>
        <a:xfrm>
          <a:off x="65329" y="185117"/>
          <a:ext cx="617586" cy="6175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B47F5-042C-4FAC-827A-DC8F7CFF9753}">
      <dsp:nvSpPr>
        <dsp:cNvPr id="0" name=""/>
        <dsp:cNvSpPr/>
      </dsp:nvSpPr>
      <dsp:spPr>
        <a:xfrm>
          <a:off x="728158" y="987742"/>
          <a:ext cx="3260210" cy="494069"/>
        </a:xfrm>
        <a:prstGeom prst="rect">
          <a:avLst/>
        </a:prstGeom>
        <a:solidFill>
          <a:srgbClr val="25AB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6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Dominique </a:t>
          </a:r>
          <a:r>
            <a:rPr lang="fr-FR" sz="1400" kern="1200" dirty="0" err="1" smtClean="0"/>
            <a:t>Barrère</a:t>
          </a:r>
          <a:r>
            <a:rPr lang="fr-FR" sz="1400" kern="1200" dirty="0" smtClean="0"/>
            <a:t> (IMT-Toulouse)</a:t>
          </a:r>
          <a:endParaRPr lang="fr-FR" sz="1400" kern="1200" dirty="0"/>
        </a:p>
      </dsp:txBody>
      <dsp:txXfrm>
        <a:off x="728158" y="987742"/>
        <a:ext cx="3260210" cy="494069"/>
      </dsp:txXfrm>
    </dsp:sp>
    <dsp:sp modelId="{901A76A1-4EE5-4F11-8872-09A4011F2C36}">
      <dsp:nvSpPr>
        <dsp:cNvPr id="0" name=""/>
        <dsp:cNvSpPr/>
      </dsp:nvSpPr>
      <dsp:spPr>
        <a:xfrm>
          <a:off x="419365" y="925984"/>
          <a:ext cx="617586" cy="6175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2054577"/>
              <a:satOff val="-2472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6F4F-A41F-44E5-9801-98385D53200B}">
      <dsp:nvSpPr>
        <dsp:cNvPr id="0" name=""/>
        <dsp:cNvSpPr/>
      </dsp:nvSpPr>
      <dsp:spPr>
        <a:xfrm>
          <a:off x="836818" y="1728609"/>
          <a:ext cx="3151549" cy="494069"/>
        </a:xfrm>
        <a:prstGeom prst="rect">
          <a:avLst/>
        </a:prstGeom>
        <a:solidFill>
          <a:srgbClr val="25AB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6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Lilian de Coster (IF-Grenoble)</a:t>
          </a:r>
          <a:endParaRPr lang="fr-FR" sz="1400" kern="1200" dirty="0"/>
        </a:p>
      </dsp:txBody>
      <dsp:txXfrm>
        <a:off x="836818" y="1728609"/>
        <a:ext cx="3151549" cy="494069"/>
      </dsp:txXfrm>
    </dsp:sp>
    <dsp:sp modelId="{178E021E-4BCA-41B3-BFD1-24AB4023C39E}">
      <dsp:nvSpPr>
        <dsp:cNvPr id="0" name=""/>
        <dsp:cNvSpPr/>
      </dsp:nvSpPr>
      <dsp:spPr>
        <a:xfrm>
          <a:off x="528025" y="1666850"/>
          <a:ext cx="617586" cy="6175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4109153"/>
              <a:satOff val="-4945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F26D3-2276-47A4-884F-817879BAF756}">
      <dsp:nvSpPr>
        <dsp:cNvPr id="0" name=""/>
        <dsp:cNvSpPr/>
      </dsp:nvSpPr>
      <dsp:spPr>
        <a:xfrm>
          <a:off x="728158" y="2469475"/>
          <a:ext cx="3260210" cy="494069"/>
        </a:xfrm>
        <a:prstGeom prst="rect">
          <a:avLst/>
        </a:prstGeom>
        <a:solidFill>
          <a:srgbClr val="25AB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6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Franck </a:t>
          </a:r>
          <a:r>
            <a:rPr lang="fr-FR" sz="1400" kern="1200" dirty="0" err="1" smtClean="0"/>
            <a:t>Pierron</a:t>
          </a:r>
          <a:r>
            <a:rPr lang="fr-FR" sz="1400" kern="1200" dirty="0" smtClean="0"/>
            <a:t> (BJH-Orsay)</a:t>
          </a:r>
          <a:endParaRPr lang="fr-FR" sz="1400" kern="1200" dirty="0"/>
        </a:p>
      </dsp:txBody>
      <dsp:txXfrm>
        <a:off x="728158" y="2469475"/>
        <a:ext cx="3260210" cy="494069"/>
      </dsp:txXfrm>
    </dsp:sp>
    <dsp:sp modelId="{B910A045-48DB-4527-A8AE-6CD75AEDADEB}">
      <dsp:nvSpPr>
        <dsp:cNvPr id="0" name=""/>
        <dsp:cNvSpPr/>
      </dsp:nvSpPr>
      <dsp:spPr>
        <a:xfrm>
          <a:off x="419365" y="2407717"/>
          <a:ext cx="617586" cy="6175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6163730"/>
              <a:satOff val="-7417"/>
              <a:lumOff val="1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65C32-9E14-4667-A2D8-F82DECBB28BB}">
      <dsp:nvSpPr>
        <dsp:cNvPr id="0" name=""/>
        <dsp:cNvSpPr/>
      </dsp:nvSpPr>
      <dsp:spPr>
        <a:xfrm>
          <a:off x="374122" y="3210342"/>
          <a:ext cx="3614245" cy="494069"/>
        </a:xfrm>
        <a:prstGeom prst="rect">
          <a:avLst/>
        </a:prstGeom>
        <a:solidFill>
          <a:srgbClr val="25AB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6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Nayara</a:t>
          </a:r>
          <a:r>
            <a:rPr lang="fr-FR" sz="1400" kern="1200" dirty="0" smtClean="0"/>
            <a:t> Gil-Condé  (IHP-Paris)</a:t>
          </a:r>
          <a:endParaRPr lang="fr-FR" sz="1400" kern="1200" dirty="0"/>
        </a:p>
      </dsp:txBody>
      <dsp:txXfrm>
        <a:off x="374122" y="3210342"/>
        <a:ext cx="3614245" cy="494069"/>
      </dsp:txXfrm>
    </dsp:sp>
    <dsp:sp modelId="{382A4D66-9958-4151-B6DE-C1AE67F3ECBC}">
      <dsp:nvSpPr>
        <dsp:cNvPr id="0" name=""/>
        <dsp:cNvSpPr/>
      </dsp:nvSpPr>
      <dsp:spPr>
        <a:xfrm>
          <a:off x="65329" y="3148583"/>
          <a:ext cx="617586" cy="6175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8218306"/>
              <a:satOff val="-9889"/>
              <a:lumOff val="172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1535A-BF01-43F5-B4CD-3172F0FDAC77}">
      <dsp:nvSpPr>
        <dsp:cNvPr id="0" name=""/>
        <dsp:cNvSpPr/>
      </dsp:nvSpPr>
      <dsp:spPr>
        <a:xfrm rot="5400000">
          <a:off x="2079807" y="-573402"/>
          <a:ext cx="1035062" cy="24445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dirty="0"/>
            <a:t>Les </a:t>
          </a:r>
          <a:r>
            <a:rPr lang="fr-FR" sz="1600" b="0" kern="1200" dirty="0" smtClean="0"/>
            <a:t>mathématiciennes</a:t>
          </a:r>
          <a:endParaRPr lang="fr-FR" sz="1600" b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i="1" kern="1200" dirty="0" smtClean="0"/>
            <a:t> </a:t>
          </a:r>
          <a:r>
            <a:rPr lang="fr-FR" sz="1400" i="1" kern="1200" dirty="0" smtClean="0"/>
            <a:t>(partie en mutation au 31/12/2019)</a:t>
          </a:r>
          <a:endParaRPr lang="fr-FR" sz="1400" b="0" i="1" kern="1200" dirty="0"/>
        </a:p>
      </dsp:txBody>
      <dsp:txXfrm rot="-5400000">
        <a:off x="1375061" y="181872"/>
        <a:ext cx="2394026" cy="934006"/>
      </dsp:txXfrm>
    </dsp:sp>
    <dsp:sp modelId="{E3DB3995-D57C-4F10-8E2E-98539A82E0ED}">
      <dsp:nvSpPr>
        <dsp:cNvPr id="0" name=""/>
        <dsp:cNvSpPr/>
      </dsp:nvSpPr>
      <dsp:spPr>
        <a:xfrm>
          <a:off x="0" y="1960"/>
          <a:ext cx="1375061" cy="1293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Brigitte </a:t>
          </a:r>
          <a:r>
            <a:rPr lang="fr-FR" sz="1400" kern="1200" dirty="0" err="1" smtClean="0"/>
            <a:t>Laude</a:t>
          </a:r>
          <a:r>
            <a:rPr lang="fr-FR" sz="1400" kern="1200" dirty="0" smtClean="0"/>
            <a:t> </a:t>
          </a:r>
          <a:r>
            <a:rPr lang="fr-FR" sz="1300" kern="1200" dirty="0" smtClean="0"/>
            <a:t>(MIR)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Initiatrice du chantier fin 2018, animatrice</a:t>
          </a:r>
          <a:endParaRPr lang="fr-FR" sz="1300" kern="1200" dirty="0"/>
        </a:p>
      </dsp:txBody>
      <dsp:txXfrm>
        <a:off x="63159" y="65119"/>
        <a:ext cx="1248743" cy="1167510"/>
      </dsp:txXfrm>
    </dsp:sp>
    <dsp:sp modelId="{D60D171D-0792-4124-B2EA-1B5EC0183166}">
      <dsp:nvSpPr>
        <dsp:cNvPr id="0" name=""/>
        <dsp:cNvSpPr/>
      </dsp:nvSpPr>
      <dsp:spPr>
        <a:xfrm rot="5400000">
          <a:off x="2079807" y="785117"/>
          <a:ext cx="1035062" cy="24445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dirty="0"/>
            <a:t>Les </a:t>
          </a:r>
          <a:r>
            <a:rPr lang="fr-FR" sz="1600" b="0" kern="1200" dirty="0" smtClean="0"/>
            <a:t>mathématiciens et autorités russes (corpus dédiés)</a:t>
          </a:r>
          <a:endParaRPr lang="fr-FR" sz="1600" b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i="1" kern="1200" dirty="0" smtClean="0"/>
            <a:t>(a quitté le GT en 2020)</a:t>
          </a:r>
          <a:endParaRPr lang="fr-FR" sz="1400" b="0" kern="1200" dirty="0"/>
        </a:p>
      </dsp:txBody>
      <dsp:txXfrm rot="-5400000">
        <a:off x="1375061" y="1540391"/>
        <a:ext cx="2394026" cy="934006"/>
      </dsp:txXfrm>
    </dsp:sp>
    <dsp:sp modelId="{1311E093-2BEB-4847-9C97-5D9DFC610768}">
      <dsp:nvSpPr>
        <dsp:cNvPr id="0" name=""/>
        <dsp:cNvSpPr/>
      </dsp:nvSpPr>
      <dsp:spPr>
        <a:xfrm>
          <a:off x="0" y="1360480"/>
          <a:ext cx="1375061" cy="1293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Anna </a:t>
          </a:r>
          <a:r>
            <a:rPr lang="fr-FR" sz="1300" kern="1200" dirty="0" err="1" smtClean="0"/>
            <a:t>Wojciechowska</a:t>
          </a:r>
          <a:r>
            <a:rPr lang="fr-FR" sz="1300" kern="1200" dirty="0" smtClean="0"/>
            <a:t> (I2M)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Collaboratrice et membre du GT</a:t>
          </a:r>
          <a:endParaRPr lang="fr-FR" sz="1300" kern="1200" dirty="0"/>
        </a:p>
      </dsp:txBody>
      <dsp:txXfrm>
        <a:off x="63159" y="1423639"/>
        <a:ext cx="1248743" cy="1167510"/>
      </dsp:txXfrm>
    </dsp:sp>
    <dsp:sp modelId="{6DB48552-1548-495E-BCB8-6573AB26A537}">
      <dsp:nvSpPr>
        <dsp:cNvPr id="0" name=""/>
        <dsp:cNvSpPr/>
      </dsp:nvSpPr>
      <dsp:spPr>
        <a:xfrm>
          <a:off x="0" y="2719000"/>
          <a:ext cx="1375061" cy="1293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Bibliothécaires au fil de l’eau</a:t>
          </a:r>
          <a:endParaRPr lang="fr-FR" sz="1300" kern="1200" dirty="0"/>
        </a:p>
      </dsp:txBody>
      <dsp:txXfrm>
        <a:off x="63159" y="2782159"/>
        <a:ext cx="1248743" cy="11675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0595B-33F3-4B43-9E71-386A80584D19}">
      <dsp:nvSpPr>
        <dsp:cNvPr id="0" name=""/>
        <dsp:cNvSpPr/>
      </dsp:nvSpPr>
      <dsp:spPr>
        <a:xfrm>
          <a:off x="1384445" y="4122"/>
          <a:ext cx="5656333" cy="1360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Création/enrichissement/ajout des liens dans les notices bibliographiques concernées de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 smtClean="0"/>
            <a:t>Ahmes</a:t>
          </a:r>
          <a:r>
            <a:rPr lang="fr-FR" sz="1600" kern="1200" dirty="0" smtClean="0"/>
            <a:t> (1680  -  1620 BC), jusqu’à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Paul Heinrich </a:t>
          </a:r>
          <a:r>
            <a:rPr lang="de-DE" sz="1600" kern="1200" dirty="0" err="1" smtClean="0"/>
            <a:t>Fuss</a:t>
          </a:r>
          <a:r>
            <a:rPr lang="de-DE" sz="1600" kern="1200" dirty="0" smtClean="0"/>
            <a:t> (1797 - 1855)</a:t>
          </a:r>
          <a:endParaRPr lang="fr-FR" sz="1600" kern="1200" dirty="0"/>
        </a:p>
      </dsp:txBody>
      <dsp:txXfrm>
        <a:off x="1424284" y="43961"/>
        <a:ext cx="5576655" cy="1280539"/>
      </dsp:txXfrm>
    </dsp:sp>
    <dsp:sp modelId="{1A6D4294-5DFB-49A6-ADA3-C92BAB6E81FC}">
      <dsp:nvSpPr>
        <dsp:cNvPr id="0" name=""/>
        <dsp:cNvSpPr/>
      </dsp:nvSpPr>
      <dsp:spPr>
        <a:xfrm rot="5432242">
          <a:off x="3959213" y="1481136"/>
          <a:ext cx="487952" cy="4153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/>
        </a:p>
      </dsp:txBody>
      <dsp:txXfrm rot="-5400000">
        <a:off x="4079162" y="1444848"/>
        <a:ext cx="249223" cy="363341"/>
      </dsp:txXfrm>
    </dsp:sp>
    <dsp:sp modelId="{2E83AEC8-A0F0-4F39-8534-2CD6112E2EF6}">
      <dsp:nvSpPr>
        <dsp:cNvPr id="0" name=""/>
        <dsp:cNvSpPr/>
      </dsp:nvSpPr>
      <dsp:spPr>
        <a:xfrm>
          <a:off x="1105899" y="2013305"/>
          <a:ext cx="6172167" cy="1740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60000" algn="l"/>
            </a:tabLst>
          </a:pPr>
          <a:r>
            <a:rPr lang="fr-FR" sz="1600" kern="1200" dirty="0" smtClean="0"/>
            <a:t>	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60000" algn="l"/>
            </a:tabLst>
          </a:pPr>
          <a:r>
            <a:rPr lang="fr-FR" sz="1600" kern="1200" dirty="0" smtClean="0"/>
            <a:t>	Sur 2935 entrées que compte le corpus 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60000" algn="l"/>
            </a:tabLst>
          </a:pPr>
          <a:r>
            <a:rPr lang="fr-FR" sz="1600" kern="1200" dirty="0" smtClean="0"/>
            <a:t>	702 entrées recherchées dans le SUDOC,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60000" algn="l"/>
            </a:tabLst>
          </a:pPr>
          <a:r>
            <a:rPr lang="fr-FR" sz="1600" kern="1200" dirty="0" smtClean="0"/>
            <a:t>	684 entrées concernées et traitées aux normes </a:t>
          </a:r>
          <a:r>
            <a:rPr lang="fr-FR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de la transition 	bibliographique, soit ¼ du corpus, </a:t>
          </a:r>
          <a:r>
            <a:rPr lang="fr-FR" sz="1600" kern="1200" dirty="0" smtClean="0"/>
            <a:t>dont 113 créations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60000" algn="l"/>
            </a:tabLst>
          </a:pPr>
          <a:r>
            <a:rPr lang="fr-FR" sz="1600" kern="1200" dirty="0" smtClean="0"/>
            <a:t>	14 mathématiciennes et 670 mathématiciens.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60000" algn="l"/>
            </a:tabLst>
          </a:pPr>
          <a:r>
            <a:rPr lang="fr-FR" sz="1600" kern="1200" dirty="0" smtClean="0"/>
            <a:t>	</a:t>
          </a:r>
          <a:endParaRPr lang="fr-FR" sz="1600" kern="1200" dirty="0"/>
        </a:p>
      </dsp:txBody>
      <dsp:txXfrm>
        <a:off x="1156879" y="2064285"/>
        <a:ext cx="6070207" cy="1638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69550"/>
            <a:ext cx="6400800" cy="1166700"/>
          </a:xfr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Montserrat-Regular"/>
                <a:cs typeface="Montserrat-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Sous-titre de la présentation</a:t>
            </a:r>
            <a:endParaRPr lang="fr-FR" dirty="0"/>
          </a:p>
        </p:txBody>
      </p:sp>
      <p:pic>
        <p:nvPicPr>
          <p:cNvPr id="7" name="Image 6" descr="acronyme_couleur_maj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" y="264290"/>
            <a:ext cx="1493319" cy="2361340"/>
          </a:xfrm>
          <a:prstGeom prst="rect">
            <a:avLst/>
          </a:prstGeom>
        </p:spPr>
      </p:pic>
      <p:sp>
        <p:nvSpPr>
          <p:cNvPr id="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457200" y="2967038"/>
            <a:ext cx="8229600" cy="1143000"/>
          </a:xfrm>
          <a:prstGeom prst="rect">
            <a:avLst/>
          </a:prstGeom>
        </p:spPr>
        <p:txBody>
          <a:bodyPr vert="horz" anchor="ctr" anchorCtr="0"/>
          <a:lstStyle>
            <a:lvl1pPr>
              <a:defRPr sz="3200"/>
            </a:lvl1pPr>
          </a:lstStyle>
          <a:p>
            <a:r>
              <a:rPr lang="fr-FR" dirty="0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44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2110738"/>
            <a:ext cx="8229600" cy="3144054"/>
          </a:xfrm>
        </p:spPr>
        <p:txBody>
          <a:bodyPr/>
          <a:lstStyle>
            <a:lvl1pPr>
              <a:defRPr i="0"/>
            </a:lvl1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chemeClr val="accent1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9" name="Espace réservé du titre 5"/>
          <p:cNvSpPr>
            <a:spLocks noGrp="1"/>
          </p:cNvSpPr>
          <p:nvPr>
            <p:ph type="title" hasCustomPrompt="1"/>
          </p:nvPr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339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2600" b="0" cap="all"/>
            </a:lvl1pPr>
          </a:lstStyle>
          <a:p>
            <a:r>
              <a:rPr lang="fr-FR" dirty="0" smtClean="0"/>
              <a:t>Titre de la section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Texte de la section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6" name="Espace réservé du titre 5"/>
          <p:cNvSpPr txBox="1">
            <a:spLocks/>
          </p:cNvSpPr>
          <p:nvPr userDrawn="1"/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Montserrat-Regular"/>
                <a:ea typeface="+mj-ea"/>
                <a:cs typeface="Montserrat-Regular"/>
              </a:defRPr>
            </a:lvl1pPr>
          </a:lstStyle>
          <a:p>
            <a:r>
              <a:rPr lang="fr-FR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66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6" name="Espace réservé du titre 5"/>
          <p:cNvSpPr>
            <a:spLocks noGrp="1"/>
          </p:cNvSpPr>
          <p:nvPr>
            <p:ph type="title" hasCustomPrompt="1"/>
          </p:nvPr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1775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Titre de la colonne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Titre de la colonne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8" name="Espace réservé du titre 5"/>
          <p:cNvSpPr>
            <a:spLocks noGrp="1"/>
          </p:cNvSpPr>
          <p:nvPr>
            <p:ph type="title" hasCustomPrompt="1"/>
          </p:nvPr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8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titre 5"/>
          <p:cNvSpPr>
            <a:spLocks noGrp="1"/>
          </p:cNvSpPr>
          <p:nvPr>
            <p:ph type="title" hasCustomPrompt="1"/>
          </p:nvPr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600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43510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597150"/>
            <a:ext cx="3008313" cy="35290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7" name="Espace réservé du titre 5"/>
          <p:cNvSpPr txBox="1">
            <a:spLocks/>
          </p:cNvSpPr>
          <p:nvPr userDrawn="1"/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Montserrat-Regular"/>
                <a:ea typeface="+mj-ea"/>
                <a:cs typeface="Montserrat-Regular"/>
              </a:defRPr>
            </a:lvl1pPr>
          </a:lstStyle>
          <a:p>
            <a:r>
              <a:rPr lang="fr-FR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23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 hasCustomPrompt="1"/>
          </p:nvPr>
        </p:nvSpPr>
        <p:spPr>
          <a:xfrm>
            <a:off x="1792288" y="1523999"/>
            <a:ext cx="5486400" cy="3203575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 smtClean="0"/>
              <a:t>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7" name="Espace réservé du titre 5"/>
          <p:cNvSpPr txBox="1">
            <a:spLocks/>
          </p:cNvSpPr>
          <p:nvPr userDrawn="1"/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Montserrat-Regular"/>
                <a:ea typeface="+mj-ea"/>
                <a:cs typeface="Montserrat-Regular"/>
              </a:defRPr>
            </a:lvl1pPr>
          </a:lstStyle>
          <a:p>
            <a:r>
              <a:rPr lang="fr-FR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343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58775" y="6300000"/>
            <a:ext cx="7093225" cy="360000"/>
          </a:xfrm>
          <a:prstGeom prst="rect">
            <a:avLst/>
          </a:prstGeom>
          <a:solidFill>
            <a:schemeClr val="accent1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l">
              <a:defRPr lang="fr-FR" sz="1200" b="0" i="0" smtClean="0">
                <a:solidFill>
                  <a:schemeClr val="bg1"/>
                </a:solidFill>
                <a:latin typeface="Montserrat-Regular"/>
                <a:cs typeface="Montserrat-Regular"/>
              </a:defRPr>
            </a:lvl1pPr>
          </a:lstStyle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52000" y="6300000"/>
            <a:ext cx="1331999" cy="360000"/>
          </a:xfrm>
          <a:prstGeom prst="rect">
            <a:avLst/>
          </a:prstGeom>
          <a:solidFill>
            <a:srgbClr val="238A90"/>
          </a:solidFill>
          <a:ln>
            <a:solidFill>
              <a:srgbClr val="238A90"/>
            </a:solidFill>
          </a:ln>
        </p:spPr>
        <p:txBody>
          <a:bodyPr vert="horz" lIns="91440" tIns="0" rIns="91440" bIns="45720" rtlCol="0" anchor="ctr" anchorCtr="0">
            <a:noAutofit/>
          </a:bodyPr>
          <a:lstStyle>
            <a:lvl1pPr algn="r">
              <a:defRPr lang="fr-FR" sz="1200" b="0" i="0" smtClean="0">
                <a:solidFill>
                  <a:srgbClr val="FFFFFF"/>
                </a:solidFill>
                <a:latin typeface="Montserrat-Regular"/>
                <a:cs typeface="Montserrat-Regular"/>
              </a:defRPr>
            </a:lvl1pPr>
          </a:lstStyle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411848" y="240635"/>
            <a:ext cx="8346751" cy="1016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 descr="B_couleur.png"/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48" y="154910"/>
            <a:ext cx="1422548" cy="1187450"/>
          </a:xfrm>
          <a:prstGeom prst="rect">
            <a:avLst/>
          </a:prstGeom>
        </p:spPr>
      </p:pic>
      <p:sp>
        <p:nvSpPr>
          <p:cNvPr id="6" name="Espace réservé du titre 5"/>
          <p:cNvSpPr>
            <a:spLocks noGrp="1"/>
          </p:cNvSpPr>
          <p:nvPr>
            <p:ph type="title"/>
          </p:nvPr>
        </p:nvSpPr>
        <p:spPr>
          <a:xfrm>
            <a:off x="2047472" y="309325"/>
            <a:ext cx="6328312" cy="8786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TITRE DU CHAPITRE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967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457200" rtl="0" eaLnBrk="1" latinLnBrk="0" hangingPunct="1">
        <a:spcBef>
          <a:spcPct val="0"/>
        </a:spcBef>
        <a:buNone/>
        <a:defRPr sz="2800" b="0" i="0" kern="1200">
          <a:solidFill>
            <a:schemeClr val="tx1"/>
          </a:solidFill>
          <a:latin typeface="Montserrat-Regular"/>
          <a:ea typeface="+mj-ea"/>
          <a:cs typeface="Montserrat-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 baseline="0">
          <a:solidFill>
            <a:schemeClr val="tx1"/>
          </a:solidFill>
          <a:latin typeface="Muli"/>
          <a:ea typeface="+mn-ea"/>
          <a:cs typeface="Mul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Muli"/>
          <a:ea typeface="+mn-ea"/>
          <a:cs typeface="Mul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Muli"/>
          <a:ea typeface="+mn-ea"/>
          <a:cs typeface="Mul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Muli"/>
          <a:ea typeface="+mn-ea"/>
          <a:cs typeface="Mul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Muli"/>
          <a:ea typeface="+mn-ea"/>
          <a:cs typeface="Mul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mathshistory.st-andrews.ac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Sandrine Renard-Riccetti, animatrice du GT-Signalement du RNBM</a:t>
            </a:r>
          </a:p>
          <a:p>
            <a:r>
              <a:rPr lang="fr-FR" sz="1600" dirty="0" smtClean="0"/>
              <a:t>CIRM, ANF RNBM 2021 – 07/10/2021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Quelles actions pour les bibliothèques de math ? Témoignage signalement des auteurs</a:t>
            </a:r>
          </a:p>
        </p:txBody>
      </p:sp>
    </p:spTree>
    <p:extLst>
      <p:ext uri="{BB962C8B-B14F-4D97-AF65-F5344CB8AC3E}">
        <p14:creationId xmlns:p14="http://schemas.microsoft.com/office/powerpoint/2010/main" val="29880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8775" y="1444337"/>
            <a:ext cx="8425224" cy="1517073"/>
          </a:xfrm>
        </p:spPr>
        <p:txBody>
          <a:bodyPr>
            <a:normAutofit fontScale="70000" lnSpcReduction="20000"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Objectif :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Créer, enrichir, corriger aux normes de la transition bibliographique les autorités type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personne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(Tp5) à partir d’un 1</a:t>
            </a:r>
            <a:r>
              <a:rPr lang="fr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corpus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constitué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de l’extraction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mathématicien.ne.s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référencés sur le site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MacTutor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qui compte près de 3000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biographies -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https://mathshistory.st-andrews.ac.uk/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2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IdRef</a:t>
            </a:r>
            <a:r>
              <a:rPr lang="fr-FR" dirty="0"/>
              <a:t> : </a:t>
            </a:r>
            <a:r>
              <a:rPr lang="fr-FR" dirty="0" err="1"/>
              <a:t>Mathématicien.ne.s</a:t>
            </a:r>
            <a:r>
              <a:rPr lang="fr-FR" dirty="0"/>
              <a:t> &amp; russes, passif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135386652"/>
              </p:ext>
            </p:extLst>
          </p:nvPr>
        </p:nvGraphicFramePr>
        <p:xfrm>
          <a:off x="358776" y="2774373"/>
          <a:ext cx="8425224" cy="3619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905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Organisation initiale</a:t>
            </a:r>
            <a:endParaRPr lang="fr-FR" sz="2000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Organisation actuelle</a:t>
            </a:r>
            <a:endParaRPr lang="fr-FR" sz="2000" dirty="0"/>
          </a:p>
        </p:txBody>
      </p:sp>
      <p:graphicFrame>
        <p:nvGraphicFramePr>
          <p:cNvPr id="16" name="Espace réservé du contenu 1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22494944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Moyens humains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4294967295"/>
          </p:nvPr>
        </p:nvSpPr>
        <p:spPr>
          <a:xfrm>
            <a:off x="0" y="6300788"/>
            <a:ext cx="7092950" cy="358775"/>
          </a:xfrm>
        </p:spPr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7812088" y="6300788"/>
            <a:ext cx="1331912" cy="35877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3</a:t>
            </a:fld>
            <a:endParaRPr lang="fr-FR" dirty="0"/>
          </a:p>
        </p:txBody>
      </p:sp>
      <p:graphicFrame>
        <p:nvGraphicFramePr>
          <p:cNvPr id="15" name="Espace réservé du contenu 16">
            <a:extLst>
              <a:ext uri="{FF2B5EF4-FFF2-40B4-BE49-F238E27FC236}">
                <a16:creationId xmlns="" xmlns:a16="http://schemas.microsoft.com/office/drawing/2014/main" id="{72012093-96D3-441B-85A3-D546B5581E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2684076"/>
              </p:ext>
            </p:extLst>
          </p:nvPr>
        </p:nvGraphicFramePr>
        <p:xfrm>
          <a:off x="523784" y="2174875"/>
          <a:ext cx="3819616" cy="4014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51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4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 : un support </a:t>
            </a:r>
            <a:r>
              <a:rPr lang="fr-FR" dirty="0" smtClean="0"/>
              <a:t>technique (1/5)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428992"/>
            <a:ext cx="8560906" cy="470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4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5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 : un support </a:t>
            </a:r>
            <a:r>
              <a:rPr lang="fr-FR" dirty="0" smtClean="0"/>
              <a:t>technique (2/5)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10" y="1321592"/>
            <a:ext cx="7896784" cy="497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1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6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 : un support </a:t>
            </a:r>
            <a:r>
              <a:rPr lang="fr-FR" dirty="0" smtClean="0"/>
              <a:t>technique (3/5)</a:t>
            </a:r>
            <a:endParaRPr lang="fr-FR" dirty="0"/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75" y="1337613"/>
            <a:ext cx="7903060" cy="49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0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7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 : un support </a:t>
            </a:r>
            <a:r>
              <a:rPr lang="fr-FR" dirty="0" smtClean="0"/>
              <a:t>technique (4/5)</a:t>
            </a:r>
            <a:endParaRPr lang="fr-FR" dirty="0"/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75" y="1303558"/>
            <a:ext cx="8425224" cy="487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4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8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 : un support </a:t>
            </a:r>
            <a:r>
              <a:rPr lang="fr-FR" dirty="0" smtClean="0"/>
              <a:t>technique (5/5)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75" y="1542693"/>
            <a:ext cx="8451981" cy="280422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8775" y="5512526"/>
            <a:ext cx="819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Source </a:t>
            </a:r>
            <a:r>
              <a:rPr lang="fr-FR" i="1" dirty="0"/>
              <a:t>: </a:t>
            </a:r>
            <a:r>
              <a:rPr lang="fr-FR" i="1" dirty="0" smtClean="0"/>
              <a:t>Extrait du Guide </a:t>
            </a:r>
            <a:r>
              <a:rPr lang="fr-FR" i="1" dirty="0"/>
              <a:t>Méthodologique - http://documentation.abes.fr/sudoc/</a:t>
            </a:r>
          </a:p>
          <a:p>
            <a:r>
              <a:rPr lang="fr-FR" i="1" dirty="0" smtClean="0"/>
              <a:t>(</a:t>
            </a:r>
            <a:r>
              <a:rPr lang="fr-FR" i="1" dirty="0"/>
              <a:t>manuel de catalogage des documents dans le </a:t>
            </a:r>
            <a:r>
              <a:rPr lang="fr-FR" i="1" dirty="0" err="1" smtClean="0"/>
              <a:t>Sudoc</a:t>
            </a:r>
            <a:r>
              <a:rPr lang="fr-FR" i="1" dirty="0" smtClean="0"/>
              <a:t>)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3990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593" y="2433639"/>
            <a:ext cx="8714936" cy="3252507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9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 : un </a:t>
            </a:r>
            <a:r>
              <a:rPr lang="fr-FR" dirty="0" smtClean="0"/>
              <a:t>tableau </a:t>
            </a:r>
            <a:r>
              <a:rPr lang="fr-FR" dirty="0" smtClean="0"/>
              <a:t>partagé de suivi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58775" y="1681695"/>
            <a:ext cx="813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Framacalc</a:t>
            </a:r>
            <a:r>
              <a:rPr lang="fr-FR" dirty="0" smtClean="0"/>
              <a:t> :                           Corpus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528" y="1748849"/>
            <a:ext cx="1265388" cy="259944"/>
          </a:xfrm>
          <a:prstGeom prst="rect">
            <a:avLst/>
          </a:prstGeom>
        </p:spPr>
      </p:pic>
      <p:sp>
        <p:nvSpPr>
          <p:cNvPr id="12" name="Flèche vers le bas 11"/>
          <p:cNvSpPr/>
          <p:nvPr/>
        </p:nvSpPr>
        <p:spPr>
          <a:xfrm>
            <a:off x="2982191" y="2066234"/>
            <a:ext cx="145473" cy="27710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5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10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700" dirty="0" smtClean="0"/>
              <a:t>Exemple de création : </a:t>
            </a:r>
            <a:r>
              <a:rPr lang="fr-FR" dirty="0"/>
              <a:t>PPN 243159846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700" dirty="0"/>
              <a:t>Hippocrate de Chios‎ (0470?-0410? av. </a:t>
            </a:r>
            <a:r>
              <a:rPr lang="fr-FR" sz="2700" dirty="0" smtClean="0"/>
              <a:t>J.-C</a:t>
            </a:r>
            <a:r>
              <a:rPr lang="fr-FR" sz="2700" dirty="0"/>
              <a:t>.</a:t>
            </a:r>
            <a:r>
              <a:rPr lang="fr-FR" sz="2700" dirty="0" smtClean="0"/>
              <a:t>‎)</a:t>
            </a:r>
            <a:endParaRPr lang="fr-FR" sz="2700" dirty="0"/>
          </a:p>
        </p:txBody>
      </p:sp>
      <p:pic>
        <p:nvPicPr>
          <p:cNvPr id="18" name="Espace réservé du contenu 1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7351" y="1296916"/>
            <a:ext cx="7110648" cy="489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11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Hippocrate de Chios‎ (0470?-0410? av. J.-C.‎</a:t>
            </a:r>
            <a:r>
              <a:rPr lang="fr-FR" sz="2400" dirty="0" smtClean="0"/>
              <a:t>)</a:t>
            </a:r>
            <a:br>
              <a:rPr lang="fr-FR" sz="2400" dirty="0" smtClean="0"/>
            </a:br>
            <a:r>
              <a:rPr lang="fr-FR" sz="2400" dirty="0" smtClean="0"/>
              <a:t>Notice </a:t>
            </a:r>
            <a:r>
              <a:rPr lang="fr-FR" sz="2400" dirty="0"/>
              <a:t>bibliographique liée </a:t>
            </a:r>
            <a:r>
              <a:rPr lang="fr-FR" sz="2400" dirty="0" smtClean="0"/>
              <a:t>: </a:t>
            </a:r>
            <a:r>
              <a:rPr lang="fr-FR" sz="2400" dirty="0"/>
              <a:t>PPN 029733677 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686" y="1332473"/>
            <a:ext cx="6768729" cy="496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4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12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</a:t>
            </a:r>
            <a:r>
              <a:rPr lang="fr-FR" dirty="0" smtClean="0"/>
              <a:t>identifiants (1/2)</a:t>
            </a:r>
            <a:endParaRPr lang="fr-FR" dirty="0"/>
          </a:p>
        </p:txBody>
      </p:sp>
      <p:pic>
        <p:nvPicPr>
          <p:cNvPr id="12" name="Espace réservé du contenu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789" y="1426203"/>
            <a:ext cx="8093810" cy="487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13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identifiants </a:t>
            </a:r>
            <a:r>
              <a:rPr lang="fr-FR" dirty="0" smtClean="0"/>
              <a:t>(2/2</a:t>
            </a:r>
            <a:r>
              <a:rPr lang="fr-FR" dirty="0"/>
              <a:t>)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58775" y="5489080"/>
            <a:ext cx="8229600" cy="662338"/>
          </a:xfrm>
        </p:spPr>
        <p:txBody>
          <a:bodyPr>
            <a:normAutofit fontScale="85000" lnSpcReduction="10000"/>
          </a:bodyPr>
          <a:lstStyle/>
          <a:p>
            <a:r>
              <a:rPr lang="fr-FR" sz="1400" dirty="0" smtClean="0">
                <a:latin typeface="Montserrat-Regular"/>
              </a:rPr>
              <a:t>11 </a:t>
            </a:r>
            <a:r>
              <a:rPr lang="fr-FR" sz="1400" dirty="0">
                <a:latin typeface="Montserrat-Regular"/>
              </a:rPr>
              <a:t>000 alignements </a:t>
            </a:r>
            <a:r>
              <a:rPr lang="fr-FR" sz="1400" dirty="0" err="1">
                <a:latin typeface="Montserrat-Regular"/>
              </a:rPr>
              <a:t>ZBMath</a:t>
            </a:r>
            <a:r>
              <a:rPr lang="fr-FR" sz="1400" dirty="0">
                <a:latin typeface="Montserrat-Regular"/>
              </a:rPr>
              <a:t> ont récemment été chargés </a:t>
            </a:r>
            <a:r>
              <a:rPr lang="fr-FR" sz="1400" dirty="0" smtClean="0">
                <a:latin typeface="Montserrat-Regular"/>
              </a:rPr>
              <a:t>par l’ABES dans </a:t>
            </a:r>
            <a:r>
              <a:rPr lang="fr-FR" sz="1400" dirty="0" err="1" smtClean="0">
                <a:latin typeface="Montserrat-Regular"/>
              </a:rPr>
              <a:t>IdRef</a:t>
            </a:r>
            <a:r>
              <a:rPr lang="fr-FR" sz="1400" dirty="0" smtClean="0">
                <a:latin typeface="Montserrat-Regular"/>
              </a:rPr>
              <a:t>, chantier </a:t>
            </a:r>
            <a:r>
              <a:rPr lang="fr-FR" sz="1400" dirty="0" smtClean="0"/>
              <a:t>collaboratif avec </a:t>
            </a:r>
            <a:r>
              <a:rPr lang="fr-FR" sz="1400" dirty="0"/>
              <a:t>Nicolas Roy, responsable des profils d'auteurs dans </a:t>
            </a:r>
            <a:r>
              <a:rPr lang="fr-FR" sz="1400" dirty="0" err="1" smtClean="0"/>
              <a:t>ZBMath</a:t>
            </a:r>
            <a:r>
              <a:rPr lang="fr-FR" sz="1400" dirty="0" smtClean="0"/>
              <a:t>, via les </a:t>
            </a:r>
            <a:r>
              <a:rPr lang="fr-FR" sz="1400" dirty="0">
                <a:latin typeface="Montserrat-Regular"/>
              </a:rPr>
              <a:t>identifiants ZBMATH présents </a:t>
            </a:r>
            <a:r>
              <a:rPr lang="fr-FR" sz="1400" dirty="0"/>
              <a:t>dans </a:t>
            </a:r>
            <a:r>
              <a:rPr lang="fr-FR" sz="1400" dirty="0" smtClean="0"/>
              <a:t>WIKIDATA.</a:t>
            </a:r>
          </a:p>
          <a:p>
            <a:r>
              <a:rPr lang="fr-FR" sz="1400" dirty="0" smtClean="0"/>
              <a:t>En </a:t>
            </a:r>
            <a:r>
              <a:rPr lang="fr-FR" sz="1400" dirty="0" err="1" smtClean="0"/>
              <a:t>pourparler</a:t>
            </a:r>
            <a:r>
              <a:rPr lang="fr-FR" sz="1400" dirty="0" smtClean="0"/>
              <a:t> : Chargement des identifiants MGP (</a:t>
            </a:r>
            <a:r>
              <a:rPr lang="fr-FR" sz="1400" dirty="0" err="1" smtClean="0"/>
              <a:t>Mathematical</a:t>
            </a:r>
            <a:r>
              <a:rPr lang="fr-FR" sz="1400" dirty="0" smtClean="0"/>
              <a:t> </a:t>
            </a:r>
            <a:r>
              <a:rPr lang="fr-FR" sz="1400" dirty="0" err="1" smtClean="0"/>
              <a:t>Genealogy</a:t>
            </a:r>
            <a:r>
              <a:rPr lang="fr-FR" sz="1400" dirty="0" smtClean="0"/>
              <a:t> Project), </a:t>
            </a:r>
            <a:r>
              <a:rPr lang="fr-FR" sz="1400" dirty="0" err="1" smtClean="0"/>
              <a:t>MacTuTor</a:t>
            </a:r>
            <a:r>
              <a:rPr lang="fr-FR" sz="1400" dirty="0" smtClean="0"/>
              <a:t> et </a:t>
            </a:r>
            <a:r>
              <a:rPr lang="fr-FR" sz="1400" dirty="0" err="1" smtClean="0"/>
              <a:t>Math-Net.Ru</a:t>
            </a:r>
            <a:r>
              <a:rPr lang="fr-FR" sz="1400" dirty="0" smtClean="0"/>
              <a:t>.</a:t>
            </a:r>
          </a:p>
          <a:p>
            <a:endParaRPr lang="fr-FR" sz="1400" dirty="0">
              <a:latin typeface="Montserrat-Regular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400175"/>
            <a:ext cx="79057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49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14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au 30 juin 2021</a:t>
            </a:r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426115875"/>
              </p:ext>
            </p:extLst>
          </p:nvPr>
        </p:nvGraphicFramePr>
        <p:xfrm>
          <a:off x="358775" y="1745674"/>
          <a:ext cx="8425224" cy="3917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5184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Je vous remercie de votre attention.</a:t>
            </a:r>
          </a:p>
          <a:p>
            <a:pPr marL="0" indent="0">
              <a:buNone/>
            </a:pPr>
            <a:r>
              <a:rPr lang="fr-FR" dirty="0" smtClean="0"/>
              <a:t>	Avez-vous des questions ?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F723A-DC1F-5C44-872A-86C028935C3D}" type="datetime1">
              <a:rPr lang="fr-FR" smtClean="0"/>
              <a:t>01/10/2021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fr-FR" smtClean="0"/>
              <a:t>PAGE </a:t>
            </a:r>
            <a:fld id="{E677D4C5-463D-994D-946A-CA6DA2CB0D64}" type="slidenum">
              <a:rPr lang="fr-FR" smtClean="0"/>
              <a:pPr>
                <a:spcBef>
                  <a:spcPct val="0"/>
                </a:spcBef>
              </a:pPr>
              <a:t>15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questions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2629296"/>
      </p:ext>
    </p:extLst>
  </p:cSld>
  <p:clrMapOvr>
    <a:masterClrMapping/>
  </p:clrMapOvr>
</p:sld>
</file>

<file path=ppt/theme/theme1.xml><?xml version="1.0" encoding="utf-8"?>
<a:theme xmlns:a="http://schemas.openxmlformats.org/drawingml/2006/main" name="ThèmeRNBM">
  <a:themeElements>
    <a:clrScheme name="COULEURS RNBM 1">
      <a:dk1>
        <a:srgbClr val="343434"/>
      </a:dk1>
      <a:lt1>
        <a:srgbClr val="FFFFFF"/>
      </a:lt1>
      <a:dk2>
        <a:srgbClr val="000000"/>
      </a:dk2>
      <a:lt2>
        <a:srgbClr val="FFFFFF"/>
      </a:lt2>
      <a:accent1>
        <a:srgbClr val="238A90"/>
      </a:accent1>
      <a:accent2>
        <a:srgbClr val="1F779B"/>
      </a:accent2>
      <a:accent3>
        <a:srgbClr val="CBCC46"/>
      </a:accent3>
      <a:accent4>
        <a:srgbClr val="07232E"/>
      </a:accent4>
      <a:accent5>
        <a:srgbClr val="CACACA"/>
      </a:accent5>
      <a:accent6>
        <a:srgbClr val="EBEBEB"/>
      </a:accent6>
      <a:hlink>
        <a:srgbClr val="1F779B"/>
      </a:hlink>
      <a:folHlink>
        <a:srgbClr val="238A9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Theme_RNBM</Template>
  <TotalTime>1619</TotalTime>
  <Words>424</Words>
  <Application>Microsoft Office PowerPoint</Application>
  <PresentationFormat>Affichage à l'écran (4:3)</PresentationFormat>
  <Paragraphs>84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Montserrat-Regular</vt:lpstr>
      <vt:lpstr>Muli</vt:lpstr>
      <vt:lpstr>ThèmeRNBM</vt:lpstr>
      <vt:lpstr>Quelles actions pour les bibliothèques de math ? Témoignage signalement des auteurs</vt:lpstr>
      <vt:lpstr>IdRef : Mathématicien.ne.s &amp; russes, passif</vt:lpstr>
      <vt:lpstr>Moyens humains</vt:lpstr>
      <vt:lpstr>Outils : un support technique (1/5)</vt:lpstr>
      <vt:lpstr>Outils : un support technique (2/5)</vt:lpstr>
      <vt:lpstr>Outils : un support technique (3/5)</vt:lpstr>
      <vt:lpstr>Outils : un support technique (4/5)</vt:lpstr>
      <vt:lpstr>Outils : un support technique (5/5)</vt:lpstr>
      <vt:lpstr>Outils : un tableau partagé de suivi</vt:lpstr>
      <vt:lpstr>Exemple de création : PPN 243159846  Hippocrate de Chios‎ (0470?-0410? av. J.-C.‎)</vt:lpstr>
      <vt:lpstr>Hippocrate de Chios‎ (0470?-0410? av. J.-C.‎) Notice bibliographique liée : PPN 029733677 </vt:lpstr>
      <vt:lpstr>Les identifiants (1/2)</vt:lpstr>
      <vt:lpstr>Les identifiants (2/2)</vt:lpstr>
      <vt:lpstr>Bilan au 30 juin 2021</vt:lpstr>
      <vt:lpstr>Des questions ?</vt:lpstr>
    </vt:vector>
  </TitlesOfParts>
  <Company>Faculté Sciences &amp; Techniques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Renard-Riccetti Sandrine</dc:creator>
  <cp:lastModifiedBy>Sandrine Renard-Ricetti</cp:lastModifiedBy>
  <cp:revision>87</cp:revision>
  <cp:lastPrinted>2021-10-01T11:22:38Z</cp:lastPrinted>
  <dcterms:created xsi:type="dcterms:W3CDTF">2021-09-25T07:07:04Z</dcterms:created>
  <dcterms:modified xsi:type="dcterms:W3CDTF">2021-10-01T11:24:05Z</dcterms:modified>
</cp:coreProperties>
</file>